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6" r:id="rId1"/>
  </p:sldMasterIdLst>
  <p:notesMasterIdLst>
    <p:notesMasterId r:id="rId41"/>
  </p:notesMasterIdLst>
  <p:handoutMasterIdLst>
    <p:handoutMasterId r:id="rId42"/>
  </p:handoutMasterIdLst>
  <p:sldIdLst>
    <p:sldId id="339" r:id="rId2"/>
    <p:sldId id="336" r:id="rId3"/>
    <p:sldId id="376" r:id="rId4"/>
    <p:sldId id="353" r:id="rId5"/>
    <p:sldId id="354" r:id="rId6"/>
    <p:sldId id="377" r:id="rId7"/>
    <p:sldId id="378" r:id="rId8"/>
    <p:sldId id="379" r:id="rId9"/>
    <p:sldId id="380" r:id="rId10"/>
    <p:sldId id="381" r:id="rId11"/>
    <p:sldId id="382" r:id="rId12"/>
    <p:sldId id="340" r:id="rId13"/>
    <p:sldId id="341" r:id="rId14"/>
    <p:sldId id="355" r:id="rId15"/>
    <p:sldId id="356" r:id="rId16"/>
    <p:sldId id="357" r:id="rId17"/>
    <p:sldId id="358" r:id="rId18"/>
    <p:sldId id="359" r:id="rId19"/>
    <p:sldId id="360" r:id="rId20"/>
    <p:sldId id="342" r:id="rId21"/>
    <p:sldId id="361" r:id="rId22"/>
    <p:sldId id="362" r:id="rId23"/>
    <p:sldId id="365" r:id="rId24"/>
    <p:sldId id="366" r:id="rId25"/>
    <p:sldId id="367" r:id="rId26"/>
    <p:sldId id="343" r:id="rId27"/>
    <p:sldId id="346" r:id="rId28"/>
    <p:sldId id="370" r:id="rId29"/>
    <p:sldId id="373" r:id="rId30"/>
    <p:sldId id="352" r:id="rId31"/>
    <p:sldId id="368" r:id="rId32"/>
    <p:sldId id="369" r:id="rId33"/>
    <p:sldId id="344" r:id="rId34"/>
    <p:sldId id="383" r:id="rId35"/>
    <p:sldId id="384" r:id="rId36"/>
    <p:sldId id="385" r:id="rId37"/>
    <p:sldId id="386" r:id="rId38"/>
    <p:sldId id="374" r:id="rId39"/>
    <p:sldId id="375" r:id="rId4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D58"/>
    <a:srgbClr val="D7193C"/>
    <a:srgbClr val="DCDCDC"/>
    <a:srgbClr val="00AADC"/>
    <a:srgbClr val="D6EAFF"/>
    <a:srgbClr val="D9D9D9"/>
    <a:srgbClr val="F0F0F0"/>
    <a:srgbClr val="F0F0BF"/>
    <a:srgbClr val="002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4" autoAdjust="0"/>
  </p:normalViewPr>
  <p:slideViewPr>
    <p:cSldViewPr snapToGrid="0" snapToObjects="1">
      <p:cViewPr varScale="1">
        <p:scale>
          <a:sx n="151" d="100"/>
          <a:sy n="151" d="100"/>
        </p:scale>
        <p:origin x="207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0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ECF31-C7BA-3840-9E49-396C4FF5ADE4}" type="datetime1">
              <a:rPr lang="de-DE" smtClean="0"/>
              <a:t>26.10.2025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C0731-9C6E-3649-80FC-5EF22C04E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126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36A0F-4E10-8743-AD0A-5EA187029AB8}" type="datetime1">
              <a:rPr lang="de-DE" smtClean="0"/>
              <a:t>26.10.2025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92414-D832-EB4D-A3A9-67B0F14CFB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851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itelfolie">
    <p:bg>
      <p:bgPr>
        <a:gradFill flip="none" rotWithShape="1">
          <a:gsLst>
            <a:gs pos="35000">
              <a:srgbClr val="002D58"/>
            </a:gs>
            <a:gs pos="100000">
              <a:srgbClr val="00AADC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2"/>
          <p:cNvSpPr>
            <a:spLocks noGrp="1"/>
          </p:cNvSpPr>
          <p:nvPr userDrawn="1">
            <p:ph type="subTitle" idx="1"/>
          </p:nvPr>
        </p:nvSpPr>
        <p:spPr>
          <a:xfrm>
            <a:off x="457203" y="2441006"/>
            <a:ext cx="6472237" cy="2302445"/>
          </a:xfrm>
          <a:prstGeom prst="rect">
            <a:avLst/>
          </a:prstGeom>
          <a:ln>
            <a:noFill/>
          </a:ln>
        </p:spPr>
        <p:txBody>
          <a:bodyPr/>
          <a:lstStyle>
            <a:lvl1pPr marL="27000" marR="0" indent="0" algn="l" defTabSz="342900" rtl="0" eaLnBrk="1" fontAlgn="auto" latinLnBrk="0" hangingPunct="1">
              <a:lnSpc>
                <a:spcPts val="3285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Lucida Grande"/>
              <a:buNone/>
              <a:tabLst/>
              <a:defRPr lang="de-DE" sz="1350" kern="1200" cap="all" spc="75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4380"/>
              </a:lnSpc>
            </a:pPr>
            <a:r>
              <a:rPr lang="de-DE" sz="4050" cap="all">
                <a:solidFill>
                  <a:srgbClr val="FFFFFF"/>
                </a:solidFill>
                <a:latin typeface="+mn-lt"/>
                <a:cs typeface="Calibri"/>
              </a:rPr>
              <a:t>Master-Untertitelformat bearbeiten</a:t>
            </a:r>
            <a:endParaRPr lang="de-DE" sz="4050" cap="all" dirty="0">
              <a:solidFill>
                <a:srgbClr val="FFFFFF"/>
              </a:solidFill>
              <a:latin typeface="+mn-lt"/>
              <a:cs typeface="Calibri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0FFEEC-5903-CF40-A2DC-4F79926A9F05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68B2A89F-8447-1F42-A11A-F1A2B07C3BEE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Bild 25">
              <a:extLst>
                <a:ext uri="{FF2B5EF4-FFF2-40B4-BE49-F238E27FC236}">
                  <a16:creationId xmlns:a16="http://schemas.microsoft.com/office/drawing/2014/main" id="{E92B6A4B-0BC6-E649-903F-AA73B83E5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7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8610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_Bildvorlage_mit_breitem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D2F0397-197F-44D2-B8FF-B3A24FE5A414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21" name="Textplatzhalter 2"/>
          <p:cNvSpPr>
            <a:spLocks noGrp="1"/>
          </p:cNvSpPr>
          <p:nvPr>
            <p:ph idx="27"/>
          </p:nvPr>
        </p:nvSpPr>
        <p:spPr>
          <a:xfrm>
            <a:off x="467999" y="1656000"/>
            <a:ext cx="5503907" cy="257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8436576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 rotes Textfeld v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6F3BE422-4914-9D4E-89A9-1E970C9D60FE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0" y="1116000"/>
            <a:ext cx="8766000" cy="3614400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464107" y="2232425"/>
            <a:ext cx="6462231" cy="1793475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135000" indent="0">
              <a:buNone/>
              <a:defRPr sz="2000">
                <a:solidFill>
                  <a:schemeClr val="bg1"/>
                </a:solidFill>
              </a:defRPr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idx="19" hasCustomPrompt="1"/>
          </p:nvPr>
        </p:nvSpPr>
        <p:spPr>
          <a:xfrm>
            <a:off x="455637" y="4411637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1" name="Textplatzhalter 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2" name="Titelplatzhalter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3" name="Datumsplatzhalter 2"/>
          <p:cNvSpPr>
            <a:spLocks noGrp="1"/>
          </p:cNvSpPr>
          <p:nvPr userDrawn="1">
            <p:ph type="dt" sz="half" idx="20"/>
          </p:nvPr>
        </p:nvSpPr>
        <p:spPr/>
        <p:txBody>
          <a:bodyPr/>
          <a:lstStyle/>
          <a:p>
            <a:fld id="{E81CD129-FEC0-4EA1-85E5-3D294E8A7484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4" name="Fußzeilenplatzhalter 3"/>
          <p:cNvSpPr>
            <a:spLocks noGrp="1"/>
          </p:cNvSpPr>
          <p:nvPr userDrawn="1">
            <p:ph type="ftr" sz="quarter" idx="21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 userDrawn="1">
            <p:ph type="sldNum" sz="quarter" idx="22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Bild 25">
            <a:extLst>
              <a:ext uri="{FF2B5EF4-FFF2-40B4-BE49-F238E27FC236}">
                <a16:creationId xmlns:a16="http://schemas.microsoft.com/office/drawing/2014/main" id="{67721443-5366-F54F-A394-664D96385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672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Inhal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CB887E83-A9A5-3341-9D46-5228F618DECC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SmartArt-Platzhalter 3"/>
          <p:cNvSpPr>
            <a:spLocks noGrp="1"/>
          </p:cNvSpPr>
          <p:nvPr userDrawn="1">
            <p:ph type="dgm" sz="quarter" idx="17"/>
          </p:nvPr>
        </p:nvSpPr>
        <p:spPr>
          <a:xfrm>
            <a:off x="457200" y="1252537"/>
            <a:ext cx="6480000" cy="3488051"/>
          </a:xfrm>
          <a:prstGeom prst="rect">
            <a:avLst/>
          </a:prstGeom>
        </p:spPr>
        <p:txBody>
          <a:bodyPr/>
          <a:lstStyle/>
          <a:p>
            <a:r>
              <a:rPr lang="de-DE"/>
              <a:t>Klicken Sie auf das Symbol, um die SmartArt-Grafik hinzuzufügen</a:t>
            </a:r>
            <a:endParaRPr lang="de-DE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1AA3FC9-93E8-4661-A1E8-5152EE6C1626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30B18F-4F82-A045-A0ED-A29D94E671BC}"/>
              </a:ext>
            </a:extLst>
          </p:cNvPr>
          <p:cNvSpPr txBox="1"/>
          <p:nvPr userDrawn="1"/>
        </p:nvSpPr>
        <p:spPr>
          <a:xfrm>
            <a:off x="9010185" y="-189571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16" name="Bild 25">
            <a:extLst>
              <a:ext uri="{FF2B5EF4-FFF2-40B4-BE49-F238E27FC236}">
                <a16:creationId xmlns:a16="http://schemas.microsoft.com/office/drawing/2014/main" id="{9CB35FF9-2348-574B-9035-EA76C2EF9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3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2757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 15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3550" y="881675"/>
            <a:ext cx="64658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5E96339-3AE0-4DE8-9A02-F22417718F89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22"/>
          </p:nvPr>
        </p:nvSpPr>
        <p:spPr>
          <a:xfrm>
            <a:off x="468313" y="1246585"/>
            <a:ext cx="6480000" cy="3473053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pic>
        <p:nvPicPr>
          <p:cNvPr id="17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1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58128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2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62551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 dirty="0"/>
              <a:t>  </a:t>
            </a:r>
          </a:p>
        </p:txBody>
      </p:sp>
      <p:sp>
        <p:nvSpPr>
          <p:cNvPr id="22" name="Titelplatzhalter 1"/>
          <p:cNvSpPr>
            <a:spLocks noGrp="1"/>
          </p:cNvSpPr>
          <p:nvPr userDrawn="1">
            <p:ph type="title" hasCustomPrompt="1"/>
          </p:nvPr>
        </p:nvSpPr>
        <p:spPr>
          <a:xfrm>
            <a:off x="457202" y="287120"/>
            <a:ext cx="6807198" cy="772107"/>
          </a:xfrm>
          <a:prstGeom prst="rect">
            <a:avLst/>
          </a:prstGeom>
          <a:solidFill>
            <a:srgbClr val="D7193C">
              <a:alpha val="85000"/>
            </a:srgbClr>
          </a:solidFill>
        </p:spPr>
        <p:txBody>
          <a:bodyPr vert="horz" wrap="square" lIns="108000" tIns="108000" rIns="91440" bIns="108000" rtlCol="0" anchor="t">
            <a:spAutoFit/>
          </a:bodyPr>
          <a:lstStyle>
            <a:lvl1pPr>
              <a:lnSpc>
                <a:spcPct val="90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3" name="Datumsplatzhalter 2"/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/>
          <a:p>
            <a:fld id="{7A00E528-4134-4E80-A731-C3BD36CC93DD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4" name="Fußzeilenplatzhalter 3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999F9DB5-C968-9348-82FD-40CCCAE1ACAD}"/>
              </a:ext>
            </a:extLst>
          </p:cNvPr>
          <p:cNvSpPr/>
          <p:nvPr userDrawn="1"/>
        </p:nvSpPr>
        <p:spPr>
          <a:xfrm>
            <a:off x="7524000" y="-3"/>
            <a:ext cx="1619671" cy="5143503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25">
            <a:extLst>
              <a:ext uri="{FF2B5EF4-FFF2-40B4-BE49-F238E27FC236}">
                <a16:creationId xmlns:a16="http://schemas.microsoft.com/office/drawing/2014/main" id="{CE851238-ADE4-0D40-96E1-658EB27B2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4791" y="119959"/>
            <a:ext cx="1226297" cy="4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5975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2" pos="4888">
          <p15:clr>
            <a:srgbClr val="FBAE40"/>
          </p15:clr>
        </p15:guide>
        <p15:guide id="3" orient="horz" pos="3162">
          <p15:clr>
            <a:srgbClr val="FBAE40"/>
          </p15:clr>
        </p15:guide>
        <p15:guide id="5" orient="horz" pos="3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bg>
      <p:bgPr>
        <a:solidFill>
          <a:srgbClr val="002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BBA766E-5DDC-410F-A24F-AC96AEA686C6}" type="datetime1">
              <a:rPr lang="de-DE" smtClean="0"/>
              <a:t>26.10.2025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6" name="Titel 6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>
                <a:solidFill>
                  <a:schemeClr val="bg1"/>
                </a:solidFill>
              </a:rPr>
              <a:t>Vielen dank für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ihre </a:t>
            </a:r>
            <a:r>
              <a:rPr lang="de-DE" dirty="0" err="1">
                <a:solidFill>
                  <a:schemeClr val="bg1"/>
                </a:solidFill>
              </a:rPr>
              <a:t>aufmerksamkeit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6041919-A56D-114C-81F1-42B64F3E620B}"/>
              </a:ext>
            </a:extLst>
          </p:cNvPr>
          <p:cNvSpPr/>
          <p:nvPr userDrawn="1"/>
        </p:nvSpPr>
        <p:spPr>
          <a:xfrm>
            <a:off x="7524328" y="-3"/>
            <a:ext cx="1619671" cy="5143503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D354286E-6CAF-1B4C-8427-375CC92F0D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5119" y="119959"/>
            <a:ext cx="1226297" cy="4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2960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Inhaltsverzeichnis ">
    <p:bg>
      <p:bgPr>
        <a:gradFill flip="none" rotWithShape="1">
          <a:gsLst>
            <a:gs pos="35000">
              <a:srgbClr val="002D58"/>
            </a:gs>
            <a:gs pos="100000">
              <a:srgbClr val="00AADC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57201" y="2901949"/>
            <a:ext cx="6290732" cy="1944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385763" indent="-385763">
              <a:buFont typeface="Wingdings" charset="2"/>
              <a:buAutoNum type="arabicPlain"/>
              <a:defRPr sz="2100" baseline="0">
                <a:solidFill>
                  <a:schemeClr val="bg1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21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Inhalte einfügen</a:t>
            </a:r>
          </a:p>
          <a:p>
            <a:pPr lvl="0"/>
            <a:r>
              <a:rPr lang="de-DE" dirty="0"/>
              <a:t>Mastertextformat bearbeiten</a:t>
            </a:r>
          </a:p>
          <a:p>
            <a:pPr lvl="0"/>
            <a:r>
              <a:rPr lang="de-DE" dirty="0"/>
              <a:t>Inhalte einfügen</a:t>
            </a:r>
          </a:p>
          <a:p>
            <a:pPr lvl="0"/>
            <a:r>
              <a:rPr lang="de-DE" dirty="0"/>
              <a:t>Inhalte sind unten bündig</a:t>
            </a:r>
          </a:p>
          <a:p>
            <a:pPr lvl="0"/>
            <a:r>
              <a:rPr lang="de-DE" dirty="0"/>
              <a:t>Weitere Inhalte</a:t>
            </a:r>
          </a:p>
        </p:txBody>
      </p:sp>
      <p:sp>
        <p:nvSpPr>
          <p:cNvPr id="9" name="Titel 7"/>
          <p:cNvSpPr>
            <a:spLocks noGrp="1"/>
          </p:cNvSpPr>
          <p:nvPr userDrawn="1">
            <p:ph type="title" hasCustomPrompt="1"/>
          </p:nvPr>
        </p:nvSpPr>
        <p:spPr>
          <a:xfrm>
            <a:off x="457201" y="2625275"/>
            <a:ext cx="6290732" cy="276677"/>
          </a:xfrm>
          <a:prstGeom prst="rect">
            <a:avLst/>
          </a:prstGeom>
        </p:spPr>
        <p:txBody>
          <a:bodyPr>
            <a:normAutofit/>
          </a:bodyPr>
          <a:lstStyle>
            <a:lvl1pPr marL="27000" indent="0">
              <a:defRPr sz="1350" spc="75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Inhalt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7FE39A8-8C00-1B48-BB44-D9108183C417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216907A6-A7A1-DB46-BE60-9A0A23F8AEAE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Bild 25">
              <a:extLst>
                <a:ext uri="{FF2B5EF4-FFF2-40B4-BE49-F238E27FC236}">
                  <a16:creationId xmlns:a16="http://schemas.microsoft.com/office/drawing/2014/main" id="{F85F78F0-A8EB-A248-8498-0F5908BB8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10" name="Bildplatzhalter 20"/>
          <p:cNvSpPr>
            <a:spLocks noGrp="1"/>
          </p:cNvSpPr>
          <p:nvPr>
            <p:ph type="pic" sz="quarter" idx="14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6544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Kapiteltrenner und besondere Inhalte">
    <p:bg>
      <p:bgPr>
        <a:gradFill flip="none" rotWithShape="1">
          <a:gsLst>
            <a:gs pos="35000">
              <a:schemeClr val="tx1"/>
            </a:gs>
            <a:gs pos="100000">
              <a:schemeClr val="accent1"/>
            </a:gs>
          </a:gsLst>
          <a:lin ang="7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3A1A67-3ADD-304A-B78D-B734280839C8}"/>
              </a:ext>
            </a:extLst>
          </p:cNvPr>
          <p:cNvGrpSpPr/>
          <p:nvPr userDrawn="1"/>
        </p:nvGrpSpPr>
        <p:grpSpPr>
          <a:xfrm>
            <a:off x="7527790" y="-3"/>
            <a:ext cx="1619671" cy="5143503"/>
            <a:chOff x="7524329" y="-3"/>
            <a:chExt cx="1619671" cy="5162115"/>
          </a:xfrm>
        </p:grpSpPr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9C82F40A-5EB4-2344-BBEE-579A5120B3E5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Bild 25">
              <a:extLst>
                <a:ext uri="{FF2B5EF4-FFF2-40B4-BE49-F238E27FC236}">
                  <a16:creationId xmlns:a16="http://schemas.microsoft.com/office/drawing/2014/main" id="{DD1EA167-F397-F146-ADA5-FBD67E22E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  <p:sp>
        <p:nvSpPr>
          <p:cNvPr id="8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40302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Textseite Einzeilige 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699542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Einzeilig</a:t>
            </a:r>
            <a:br>
              <a:rPr lang="de-DE" dirty="0"/>
            </a:b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2"/>
          </p:nvPr>
        </p:nvSpPr>
        <p:spPr>
          <a:xfrm>
            <a:off x="5009179" y="4977084"/>
            <a:ext cx="720000" cy="158284"/>
          </a:xfrm>
        </p:spPr>
        <p:txBody>
          <a:bodyPr/>
          <a:lstStyle/>
          <a:p>
            <a:fld id="{8AEED01F-F6C4-460B-96BA-C67B712FCEB7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3"/>
          </p:nvPr>
        </p:nvSpPr>
        <p:spPr>
          <a:xfrm>
            <a:off x="5829997" y="4977084"/>
            <a:ext cx="1694332" cy="158284"/>
          </a:xfrm>
        </p:spPr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2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9507583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  <p15:guide id="2" pos="55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ex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ABBFFDE-7495-44DE-84E7-30865E238CCC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Bild 25">
            <a:extLst>
              <a:ext uri="{FF2B5EF4-FFF2-40B4-BE49-F238E27FC236}">
                <a16:creationId xmlns:a16="http://schemas.microsoft.com/office/drawing/2014/main" id="{FCBABCD1-BFB2-A343-9DE0-8CC6456C6A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2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7590578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Textseite Einzeilige 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 8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699542"/>
            <a:ext cx="6775389" cy="296864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1650"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Einzeilig</a:t>
            </a:r>
            <a:br>
              <a:rPr lang="de-DE" dirty="0"/>
            </a:b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3F68093-706A-4F57-93EF-23C2B1DBD5B0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908277-D936-7646-A4F1-37CC873A3216}"/>
              </a:ext>
            </a:extLst>
          </p:cNvPr>
          <p:cNvSpPr txBox="1"/>
          <p:nvPr userDrawn="1"/>
        </p:nvSpPr>
        <p:spPr>
          <a:xfrm>
            <a:off x="7419234" y="4818395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3C8A99-2D11-7746-BC5B-A7DAC42B1906}"/>
              </a:ext>
            </a:extLst>
          </p:cNvPr>
          <p:cNvSpPr txBox="1"/>
          <p:nvPr userDrawn="1"/>
        </p:nvSpPr>
        <p:spPr>
          <a:xfrm>
            <a:off x="9554659" y="4829346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14" name="Bild 25">
            <a:extLst>
              <a:ext uri="{FF2B5EF4-FFF2-40B4-BE49-F238E27FC236}">
                <a16:creationId xmlns:a16="http://schemas.microsoft.com/office/drawing/2014/main" id="{C95AA1E1-B64B-1B47-9150-3ABB7C102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7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321343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_Text-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ihandform 13">
            <a:extLst>
              <a:ext uri="{FF2B5EF4-FFF2-40B4-BE49-F238E27FC236}">
                <a16:creationId xmlns:a16="http://schemas.microsoft.com/office/drawing/2014/main" id="{D35F48DD-AD46-8642-856C-93BCB8DF32D6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2" y="881676"/>
            <a:ext cx="6775389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2"/>
            <a:ext cx="6781800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7BF85B5-F19E-4BCA-928B-AC04AAA745B4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6" name="Bild 25">
            <a:extLst>
              <a:ext uri="{FF2B5EF4-FFF2-40B4-BE49-F238E27FC236}">
                <a16:creationId xmlns:a16="http://schemas.microsoft.com/office/drawing/2014/main" id="{6822DA5C-64CD-B54D-A604-1B7B15AFA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11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7127455" y="1108076"/>
            <a:ext cx="1637133" cy="3624262"/>
          </a:xfr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29"/>
          <p:cNvSpPr>
            <a:spLocks noGrp="1"/>
          </p:cNvSpPr>
          <p:nvPr>
            <p:ph idx="1" hasCustomPrompt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646282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_Bild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3315773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0"/>
          <p:cNvSpPr>
            <a:spLocks noGrp="1"/>
          </p:cNvSpPr>
          <p:nvPr>
            <p:ph type="pic" sz="quarter" idx="19"/>
          </p:nvPr>
        </p:nvSpPr>
        <p:spPr>
          <a:xfrm>
            <a:off x="467544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2"/>
          <p:cNvSpPr>
            <a:spLocks noGrp="1"/>
          </p:cNvSpPr>
          <p:nvPr>
            <p:ph idx="20" hasCustomPrompt="1"/>
          </p:nvPr>
        </p:nvSpPr>
        <p:spPr>
          <a:xfrm>
            <a:off x="464105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idx="21" hasCustomPrompt="1"/>
          </p:nvPr>
        </p:nvSpPr>
        <p:spPr>
          <a:xfrm>
            <a:off x="3312333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BE4C8D2-44F9-4891-BF03-7178AFE22AE8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000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_Bildvorlage_mi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 22">
            <a:extLst>
              <a:ext uri="{FF2B5EF4-FFF2-40B4-BE49-F238E27FC236}">
                <a16:creationId xmlns:a16="http://schemas.microsoft.com/office/drawing/2014/main" id="{99413D60-DCD7-354C-9F3D-6EAE51617DFB}"/>
              </a:ext>
            </a:extLst>
          </p:cNvPr>
          <p:cNvSpPr/>
          <p:nvPr userDrawn="1"/>
        </p:nvSpPr>
        <p:spPr>
          <a:xfrm>
            <a:off x="7524329" y="-2"/>
            <a:ext cx="1619671" cy="5143502"/>
          </a:xfrm>
          <a:custGeom>
            <a:avLst/>
            <a:gdLst>
              <a:gd name="connsiteX0" fmla="*/ 0 w 1619671"/>
              <a:gd name="connsiteY0" fmla="*/ 0 h 5143502"/>
              <a:gd name="connsiteX1" fmla="*/ 1619671 w 1619671"/>
              <a:gd name="connsiteY1" fmla="*/ 0 h 5143502"/>
              <a:gd name="connsiteX2" fmla="*/ 1619671 w 1619671"/>
              <a:gd name="connsiteY2" fmla="*/ 722711 h 5143502"/>
              <a:gd name="connsiteX3" fmla="*/ 1619671 w 1619671"/>
              <a:gd name="connsiteY3" fmla="*/ 722711 h 5143502"/>
              <a:gd name="connsiteX4" fmla="*/ 1619671 w 1619671"/>
              <a:gd name="connsiteY4" fmla="*/ 4952068 h 5143502"/>
              <a:gd name="connsiteX5" fmla="*/ 1619671 w 1619671"/>
              <a:gd name="connsiteY5" fmla="*/ 4952068 h 5143502"/>
              <a:gd name="connsiteX6" fmla="*/ 1619671 w 1619671"/>
              <a:gd name="connsiteY6" fmla="*/ 5143501 h 5143502"/>
              <a:gd name="connsiteX7" fmla="*/ 1619671 w 1619671"/>
              <a:gd name="connsiteY7" fmla="*/ 5143501 h 5143502"/>
              <a:gd name="connsiteX8" fmla="*/ 1619671 w 1619671"/>
              <a:gd name="connsiteY8" fmla="*/ 5143502 h 5143502"/>
              <a:gd name="connsiteX9" fmla="*/ 1428238 w 1619671"/>
              <a:gd name="connsiteY9" fmla="*/ 5143502 h 5143502"/>
              <a:gd name="connsiteX10" fmla="*/ 1428238 w 1619671"/>
              <a:gd name="connsiteY10" fmla="*/ 5143501 h 5143502"/>
              <a:gd name="connsiteX11" fmla="*/ 0 w 1619671"/>
              <a:gd name="connsiteY11" fmla="*/ 5143501 h 5143502"/>
              <a:gd name="connsiteX12" fmla="*/ 0 w 1619671"/>
              <a:gd name="connsiteY12" fmla="*/ 4952068 h 5143502"/>
              <a:gd name="connsiteX13" fmla="*/ 1428238 w 1619671"/>
              <a:gd name="connsiteY13" fmla="*/ 4952068 h 5143502"/>
              <a:gd name="connsiteX14" fmla="*/ 1428238 w 1619671"/>
              <a:gd name="connsiteY14" fmla="*/ 722711 h 5143502"/>
              <a:gd name="connsiteX15" fmla="*/ 0 w 1619671"/>
              <a:gd name="connsiteY15" fmla="*/ 722711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19671" h="5143502">
                <a:moveTo>
                  <a:pt x="0" y="0"/>
                </a:moveTo>
                <a:lnTo>
                  <a:pt x="1619671" y="0"/>
                </a:lnTo>
                <a:lnTo>
                  <a:pt x="1619671" y="722711"/>
                </a:lnTo>
                <a:lnTo>
                  <a:pt x="1619671" y="722711"/>
                </a:lnTo>
                <a:lnTo>
                  <a:pt x="1619671" y="4952068"/>
                </a:lnTo>
                <a:lnTo>
                  <a:pt x="1619671" y="4952068"/>
                </a:lnTo>
                <a:lnTo>
                  <a:pt x="1619671" y="5143501"/>
                </a:lnTo>
                <a:lnTo>
                  <a:pt x="1619671" y="5143501"/>
                </a:lnTo>
                <a:lnTo>
                  <a:pt x="1619671" y="5143502"/>
                </a:lnTo>
                <a:lnTo>
                  <a:pt x="1428238" y="5143502"/>
                </a:lnTo>
                <a:lnTo>
                  <a:pt x="1428238" y="5143501"/>
                </a:lnTo>
                <a:lnTo>
                  <a:pt x="0" y="5143501"/>
                </a:lnTo>
                <a:lnTo>
                  <a:pt x="0" y="4952068"/>
                </a:lnTo>
                <a:lnTo>
                  <a:pt x="1428238" y="4952068"/>
                </a:lnTo>
                <a:lnTo>
                  <a:pt x="1428238" y="722711"/>
                </a:lnTo>
                <a:lnTo>
                  <a:pt x="0" y="7227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idx="1"/>
          </p:nvPr>
        </p:nvSpPr>
        <p:spPr>
          <a:xfrm>
            <a:off x="464105" y="1252538"/>
            <a:ext cx="8258761" cy="3915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20"/>
          <p:cNvSpPr>
            <a:spLocks noGrp="1"/>
          </p:cNvSpPr>
          <p:nvPr>
            <p:ph type="pic" sz="quarter" idx="13"/>
          </p:nvPr>
        </p:nvSpPr>
        <p:spPr>
          <a:xfrm>
            <a:off x="6116862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0"/>
          <p:cNvSpPr>
            <a:spLocks noGrp="1"/>
          </p:cNvSpPr>
          <p:nvPr>
            <p:ph type="pic" sz="quarter" idx="18"/>
          </p:nvPr>
        </p:nvSpPr>
        <p:spPr>
          <a:xfrm>
            <a:off x="3315773" y="1656303"/>
            <a:ext cx="2647726" cy="2577188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2"/>
          <p:cNvSpPr>
            <a:spLocks noGrp="1"/>
          </p:cNvSpPr>
          <p:nvPr>
            <p:ph idx="21" hasCustomPrompt="1"/>
          </p:nvPr>
        </p:nvSpPr>
        <p:spPr>
          <a:xfrm>
            <a:off x="3312333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idx="22" hasCustomPrompt="1"/>
          </p:nvPr>
        </p:nvSpPr>
        <p:spPr>
          <a:xfrm>
            <a:off x="6125270" y="4235244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FBC609-AA67-4B6E-A377-800412FBA23A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63551" y="881675"/>
            <a:ext cx="6465888" cy="296864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D7193C"/>
                </a:solidFill>
              </a:defRPr>
            </a:lvl1pPr>
          </a:lstStyle>
          <a:p>
            <a:pPr lvl="0"/>
            <a:r>
              <a:rPr lang="de-DE" dirty="0"/>
              <a:t>Einzeilige Unterüberschrift</a:t>
            </a:r>
          </a:p>
        </p:txBody>
      </p:sp>
      <p:sp>
        <p:nvSpPr>
          <p:cNvPr id="3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457200" y="343561"/>
            <a:ext cx="6465888" cy="590349"/>
          </a:xfrm>
          <a:prstGeom prst="rect">
            <a:avLst/>
          </a:prstGeom>
          <a:noFill/>
        </p:spPr>
        <p:txBody>
          <a:bodyPr vert="horz" wrap="square" lIns="0" tIns="36000" rIns="91440" bIns="0" rtlCol="0" anchor="t">
            <a:spAutoFit/>
          </a:bodyPr>
          <a:lstStyle>
            <a:lvl1pPr>
              <a:lnSpc>
                <a:spcPct val="90000"/>
              </a:lnSpc>
              <a:defRPr sz="2000"/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zweizeilige Überschrift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idx="26" hasCustomPrompt="1"/>
          </p:nvPr>
        </p:nvSpPr>
        <p:spPr>
          <a:xfrm>
            <a:off x="455613" y="4679820"/>
            <a:ext cx="2651166" cy="14935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>
              <a:buNone/>
              <a:defRPr sz="900"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 dirty="0"/>
              <a:t>Quellenangabe</a:t>
            </a:r>
          </a:p>
        </p:txBody>
      </p:sp>
      <p:pic>
        <p:nvPicPr>
          <p:cNvPr id="24" name="Bild 25">
            <a:extLst>
              <a:ext uri="{FF2B5EF4-FFF2-40B4-BE49-F238E27FC236}">
                <a16:creationId xmlns:a16="http://schemas.microsoft.com/office/drawing/2014/main" id="{2053E20D-5C7D-3041-AA74-51ED8B544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56"/>
          <a:stretch/>
        </p:blipFill>
        <p:spPr>
          <a:xfrm>
            <a:off x="7671207" y="119959"/>
            <a:ext cx="1226297" cy="435567"/>
          </a:xfrm>
          <a:prstGeom prst="rect">
            <a:avLst/>
          </a:prstGeom>
        </p:spPr>
      </p:pic>
      <p:sp>
        <p:nvSpPr>
          <p:cNvPr id="21" name="Textplatzhalter 2"/>
          <p:cNvSpPr>
            <a:spLocks noGrp="1"/>
          </p:cNvSpPr>
          <p:nvPr>
            <p:ph idx="27"/>
          </p:nvPr>
        </p:nvSpPr>
        <p:spPr>
          <a:xfrm>
            <a:off x="468000" y="1656000"/>
            <a:ext cx="2649600" cy="257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/>
            </a:lvl1pPr>
            <a:lvl2pPr>
              <a:defRPr lang="de-DE" sz="1500" kern="1200" dirty="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797801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660" y="4985217"/>
            <a:ext cx="575286" cy="158284"/>
          </a:xfrm>
          <a:prstGeom prst="rect">
            <a:avLst/>
          </a:prstGeom>
        </p:spPr>
        <p:txBody>
          <a:bodyPr tIns="0" anchor="t"/>
          <a:lstStyle>
            <a:lvl1pPr algn="r">
              <a:defRPr sz="750">
                <a:solidFill>
                  <a:srgbClr val="002D58"/>
                </a:solidFill>
              </a:defRPr>
            </a:lvl1pPr>
          </a:lstStyle>
          <a:p>
            <a:fld id="{1E6235D0-FF99-C045-995D-75C61122D1C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468000" y="4985217"/>
            <a:ext cx="720000" cy="158284"/>
          </a:xfrm>
          <a:prstGeom prst="rect">
            <a:avLst/>
          </a:prstGeom>
        </p:spPr>
        <p:txBody>
          <a:bodyPr vert="horz" lIns="0" tIns="0" rIns="91440" bIns="45720" rtlCol="0" anchor="ctr"/>
          <a:lstStyle>
            <a:lvl1pPr algn="l">
              <a:defRPr lang="de-DE" sz="750" kern="1200" smtClean="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0F4A2C6-CB6B-4C76-930D-5D1F3E4D542C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2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88817" y="4985217"/>
            <a:ext cx="5950185" cy="158284"/>
          </a:xfrm>
          <a:prstGeom prst="rect">
            <a:avLst/>
          </a:prstGeom>
        </p:spPr>
        <p:txBody>
          <a:bodyPr lIns="0" tIns="0" anchor="t"/>
          <a:lstStyle>
            <a:lvl1pPr>
              <a:defRPr sz="750">
                <a:solidFill>
                  <a:srgbClr val="002D58"/>
                </a:solidFill>
              </a:defRPr>
            </a:lvl1pPr>
          </a:lstStyle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68312" y="1252537"/>
            <a:ext cx="646730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83EC97-862D-124A-A9AF-50EB6DBD3940}"/>
              </a:ext>
            </a:extLst>
          </p:cNvPr>
          <p:cNvSpPr txBox="1"/>
          <p:nvPr userDrawn="1"/>
        </p:nvSpPr>
        <p:spPr>
          <a:xfrm>
            <a:off x="8779542" y="4720953"/>
            <a:ext cx="186658" cy="216446"/>
          </a:xfrm>
          <a:prstGeom prst="rect">
            <a:avLst/>
          </a:prstGeom>
          <a:noFill/>
        </p:spPr>
        <p:txBody>
          <a:bodyPr vert="horz" wrap="squar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</p:spTree>
    <p:extLst>
      <p:ext uri="{BB962C8B-B14F-4D97-AF65-F5344CB8AC3E}">
        <p14:creationId xmlns:p14="http://schemas.microsoft.com/office/powerpoint/2010/main" val="236075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1" r:id="rId4"/>
    <p:sldLayoutId id="2147483770" r:id="rId5"/>
    <p:sldLayoutId id="2147483772" r:id="rId6"/>
    <p:sldLayoutId id="2147483773" r:id="rId7"/>
    <p:sldLayoutId id="2147483778" r:id="rId8"/>
    <p:sldLayoutId id="2147483788" r:id="rId9"/>
    <p:sldLayoutId id="2147483789" r:id="rId10"/>
    <p:sldLayoutId id="2147483775" r:id="rId11"/>
    <p:sldLayoutId id="2147483776" r:id="rId12"/>
    <p:sldLayoutId id="2147483779" r:id="rId13"/>
    <p:sldLayoutId id="2147483777" r:id="rId14"/>
    <p:sldLayoutId id="2147483790" r:id="rId15"/>
  </p:sldLayoutIdLst>
  <p:transition spd="slow">
    <p:wipe/>
  </p:transition>
  <p:hf sldNum="0" hdr="0"/>
  <p:txStyles>
    <p:titleStyle>
      <a:lvl1pPr algn="l" defTabSz="342900" rtl="0" eaLnBrk="1" latinLnBrk="0" hangingPunct="1">
        <a:lnSpc>
          <a:spcPts val="975"/>
        </a:lnSpc>
        <a:spcBef>
          <a:spcPct val="0"/>
        </a:spcBef>
        <a:buNone/>
        <a:defRPr sz="1800" kern="1200" cap="all" baseline="0">
          <a:solidFill>
            <a:srgbClr val="D7193C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650" kern="1200">
          <a:solidFill>
            <a:srgbClr val="002D58"/>
          </a:solidFill>
          <a:latin typeface="+mn-lt"/>
          <a:ea typeface="+mn-ea"/>
          <a:cs typeface="+mn-cs"/>
        </a:defRPr>
      </a:lvl1pPr>
      <a:lvl2pPr marL="257175" indent="-257175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2pPr>
      <a:lvl3pPr marL="535781" indent="-267891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3pPr>
      <a:lvl4pPr marL="804863" indent="-269081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4pPr>
      <a:lvl5pPr marL="1079897" indent="-275035" algn="l" defTabSz="342900" rtl="0" eaLnBrk="1" latinLnBrk="0" hangingPunct="1">
        <a:lnSpc>
          <a:spcPct val="100000"/>
        </a:lnSpc>
        <a:spcBef>
          <a:spcPts val="0"/>
        </a:spcBef>
        <a:buSzPct val="90000"/>
        <a:buFont typeface="Calibri" panose="020F0502020204030204" pitchFamily="34" charset="0"/>
        <a:buChar char="l"/>
        <a:defRPr sz="1350" kern="1200">
          <a:solidFill>
            <a:srgbClr val="002D58"/>
          </a:solidFill>
          <a:latin typeface="+mn-lt"/>
          <a:ea typeface="+mn-ea"/>
          <a:cs typeface="+mn-cs"/>
        </a:defRPr>
      </a:lvl5pPr>
      <a:lvl6pPr marL="1344613" indent="-266700" algn="l" defTabSz="252413" rtl="0" eaLnBrk="1" latinLnBrk="0" hangingPunct="1">
        <a:spcBef>
          <a:spcPts val="0"/>
        </a:spcBef>
        <a:buSzPct val="90000"/>
        <a:buFont typeface="Calibri" panose="020F0502020204030204" pitchFamily="34" charset="0"/>
        <a:buChar char="l"/>
        <a:tabLst>
          <a:tab pos="134461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0" userDrawn="1">
          <p15:clr>
            <a:srgbClr val="F26B43"/>
          </p15:clr>
        </p15:guide>
        <p15:guide id="2" pos="295">
          <p15:clr>
            <a:srgbClr val="F26B43"/>
          </p15:clr>
        </p15:guide>
        <p15:guide id="5" pos="4740" userDrawn="1">
          <p15:clr>
            <a:srgbClr val="F26B43"/>
          </p15:clr>
        </p15:guide>
        <p15:guide id="7" pos="5647">
          <p15:clr>
            <a:srgbClr val="F26B43"/>
          </p15:clr>
        </p15:guide>
        <p15:guide id="8" orient="horz" pos="2981" userDrawn="1">
          <p15:clr>
            <a:srgbClr val="F26B43"/>
          </p15:clr>
        </p15:guide>
        <p15:guide id="9" pos="5519">
          <p15:clr>
            <a:srgbClr val="F26B43"/>
          </p15:clr>
        </p15:guide>
        <p15:guide id="10" orient="horz" pos="3117" userDrawn="1">
          <p15:clr>
            <a:srgbClr val="F26B43"/>
          </p15:clr>
        </p15:guide>
        <p15:guide id="11" pos="4377" userDrawn="1">
          <p15:clr>
            <a:srgbClr val="F26B43"/>
          </p15:clr>
        </p15:guide>
        <p15:guide id="12" pos="4490" userDrawn="1">
          <p15:clr>
            <a:srgbClr val="F26B43"/>
          </p15:clr>
        </p15:guide>
        <p15:guide id="13" orient="horz" pos="6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DroR434E6JhcS8e816ZicT/Pr%C3%A4sentation?node-id=1-2965&amp;t=h51YyVa4ogX9J3i6-1&amp;scaling=min-zoom&amp;content-scaling=fixed&amp;page-id=0%3A1&amp;starting-point-node-id=1%3A2965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cloud.microsoft/Pages/DesignPageV2.aspx?origin=NeoPortalPage&amp;subpage=design&amp;id=DQSIkWdsW0yxEjajBLZtrQAAAAAAAAAAAAO__RggrS1UQ0pOWTM4Wkg3QU1LUlBQOVpFOEJGN1hCSC4u&amp;analysis=false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lumaxart/2137737248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ckpng.com/de/img/icons-logos-emojis/logos-einkaufen/intellij-idea-logo" TargetMode="External"/><Relationship Id="rId3" Type="http://schemas.openxmlformats.org/officeDocument/2006/relationships/hyperlink" Target="https://uxwing.com/spring-boot-icon/" TargetMode="External"/><Relationship Id="rId7" Type="http://schemas.openxmlformats.org/officeDocument/2006/relationships/hyperlink" Target="https://www.jetbrainsmerchandise.com/webstorm-sticker-2.html" TargetMode="External"/><Relationship Id="rId2" Type="http://schemas.openxmlformats.org/officeDocument/2006/relationships/hyperlink" Target="https://js.devexpress.com/Content/Images/Frameworks/Angular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eeklogo.com/vector-logo/505405/keycloak" TargetMode="External"/><Relationship Id="rId5" Type="http://schemas.openxmlformats.org/officeDocument/2006/relationships/hyperlink" Target="https://www.stickpng.com/img/icons-logos-emojis/tech-companies/docker-full-logo" TargetMode="External"/><Relationship Id="rId10" Type="http://schemas.openxmlformats.org/officeDocument/2006/relationships/hyperlink" Target="https://www.tik.uni-stuttgart.de/en/services-a-z/bwCloud/" TargetMode="External"/><Relationship Id="rId4" Type="http://schemas.openxmlformats.org/officeDocument/2006/relationships/hyperlink" Target="https://icon-icons.com/icon/postgresql-original-wordmark-logo/146392" TargetMode="External"/><Relationship Id="rId9" Type="http://schemas.openxmlformats.org/officeDocument/2006/relationships/hyperlink" Target="https://img.icons8.com/ios11/512/FFFFFF/github.p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/>
          <a:stretch/>
        </p:blipFill>
        <p:spPr>
          <a:xfrm>
            <a:off x="0" y="1"/>
            <a:ext cx="8964613" cy="5143500"/>
          </a:xfr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19819" y="2825176"/>
            <a:ext cx="6016024" cy="231560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1500" spc="75" dirty="0">
                <a:latin typeface="Calibri Light"/>
                <a:ea typeface="+mn-ea"/>
                <a:cs typeface="+mn-cs"/>
              </a:rPr>
              <a:t>Asinas, </a:t>
            </a:r>
            <a:r>
              <a:rPr lang="de-DE" sz="1500" spc="75" dirty="0" err="1">
                <a:latin typeface="Calibri Light"/>
                <a:ea typeface="+mn-ea"/>
                <a:cs typeface="+mn-cs"/>
              </a:rPr>
              <a:t>Ceyda</a:t>
            </a:r>
            <a:r>
              <a:rPr lang="de-DE" sz="1500" spc="75" dirty="0">
                <a:latin typeface="Calibri Light"/>
                <a:ea typeface="+mn-ea"/>
                <a:cs typeface="+mn-cs"/>
              </a:rPr>
              <a:t>, </a:t>
            </a:r>
            <a:r>
              <a:rPr lang="de-DE" sz="1500" spc="75" dirty="0" err="1">
                <a:latin typeface="Calibri Light"/>
              </a:rPr>
              <a:t>dennis</a:t>
            </a:r>
            <a:r>
              <a:rPr lang="de-DE" sz="1500" spc="75" dirty="0">
                <a:latin typeface="Calibri Light"/>
              </a:rPr>
              <a:t>, </a:t>
            </a:r>
            <a:r>
              <a:rPr lang="de-DE" sz="1500" spc="75" dirty="0">
                <a:latin typeface="Calibri Light"/>
                <a:ea typeface="+mn-ea"/>
                <a:cs typeface="+mn-cs"/>
              </a:rPr>
              <a:t>malte, </a:t>
            </a:r>
            <a:r>
              <a:rPr lang="de-DE" sz="1500" spc="75" dirty="0" err="1">
                <a:latin typeface="Calibri Light"/>
                <a:ea typeface="+mn-ea"/>
                <a:cs typeface="+mn-cs"/>
              </a:rPr>
              <a:t>yannick</a:t>
            </a:r>
            <a:br>
              <a:rPr lang="de-DE" sz="1500" spc="75" dirty="0">
                <a:latin typeface="Calibri Light"/>
                <a:ea typeface="+mn-ea"/>
                <a:cs typeface="+mn-cs"/>
              </a:rPr>
            </a:br>
            <a:br>
              <a:rPr lang="de-DE" spc="75" dirty="0">
                <a:latin typeface="Calibri Light"/>
              </a:rPr>
            </a:br>
            <a:r>
              <a:rPr lang="de-DE" sz="4000" dirty="0" err="1">
                <a:cs typeface="Calibri"/>
              </a:rPr>
              <a:t>LeihSy</a:t>
            </a:r>
            <a:r>
              <a:rPr lang="de-DE" sz="4000" dirty="0">
                <a:cs typeface="Calibri"/>
              </a:rPr>
              <a:t> – Das digitale </a:t>
            </a:r>
            <a:r>
              <a:rPr lang="de-DE" sz="4000" dirty="0" err="1">
                <a:cs typeface="Calibri"/>
              </a:rPr>
              <a:t>verleihsystem</a:t>
            </a:r>
            <a:r>
              <a:rPr lang="de-DE" sz="4000" dirty="0">
                <a:cs typeface="Calibri"/>
              </a:rPr>
              <a:t> der </a:t>
            </a:r>
            <a:br>
              <a:rPr lang="de-DE" sz="4000" dirty="0">
                <a:cs typeface="Calibri"/>
              </a:rPr>
            </a:br>
            <a:r>
              <a:rPr lang="de-DE" sz="4000" dirty="0">
                <a:latin typeface="Calibri"/>
                <a:ea typeface="+mn-ea"/>
                <a:cs typeface="Calibri"/>
              </a:rPr>
              <a:t>Hochschule Esslingen </a:t>
            </a:r>
            <a:br>
              <a:rPr lang="de-DE" sz="4000" dirty="0">
                <a:latin typeface="Calibri"/>
                <a:ea typeface="+mn-ea"/>
                <a:cs typeface="Calibri"/>
              </a:rPr>
            </a:br>
            <a:endParaRPr lang="de-DE" sz="1500" spc="75" dirty="0">
              <a:latin typeface="Calibri Light"/>
              <a:ea typeface="+mn-ea"/>
              <a:cs typeface="+mn-cs"/>
            </a:endParaRPr>
          </a:p>
        </p:txBody>
      </p:sp>
      <p:sp>
        <p:nvSpPr>
          <p:cNvPr id="12" name="Foliennummernplatzhalter 5"/>
          <p:cNvSpPr txBox="1">
            <a:spLocks/>
          </p:cNvSpPr>
          <p:nvPr/>
        </p:nvSpPr>
        <p:spPr>
          <a:xfrm>
            <a:off x="7434495" y="5020713"/>
            <a:ext cx="431465" cy="158284"/>
          </a:xfrm>
          <a:prstGeom prst="rect">
            <a:avLst/>
          </a:prstGeom>
        </p:spPr>
        <p:txBody>
          <a:bodyPr tIns="0" anchor="t"/>
          <a:lstStyle>
            <a:defPPr>
              <a:defRPr lang="de-DE"/>
            </a:defPPr>
            <a:lvl1pPr marL="0" algn="r" defTabSz="457200" rtl="0" eaLnBrk="1" latinLnBrk="0" hangingPunct="1">
              <a:defRPr sz="100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75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61FE4E7-5D90-464E-94A6-46D2726FD95E}"/>
              </a:ext>
            </a:extLst>
          </p:cNvPr>
          <p:cNvSpPr txBox="1"/>
          <p:nvPr/>
        </p:nvSpPr>
        <p:spPr>
          <a:xfrm>
            <a:off x="9253330" y="3866322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15" name="Bild 25" descr="Claim_HSE_grau_CMYK_D.eps">
            <a:extLst>
              <a:ext uri="{FF2B5EF4-FFF2-40B4-BE49-F238E27FC236}">
                <a16:creationId xmlns:a16="http://schemas.microsoft.com/office/drawing/2014/main" id="{EF10CF47-DCEC-7E46-8860-D3D872A487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30694"/>
          <a:stretch/>
        </p:blipFill>
        <p:spPr>
          <a:xfrm>
            <a:off x="7687922" y="240970"/>
            <a:ext cx="1226297" cy="32009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CF64CFF-F137-0B4F-8E9F-18A136F98FDA}"/>
              </a:ext>
            </a:extLst>
          </p:cNvPr>
          <p:cNvSpPr txBox="1"/>
          <p:nvPr/>
        </p:nvSpPr>
        <p:spPr>
          <a:xfrm>
            <a:off x="3422073" y="-983673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2C1212-A398-8143-BAE8-0E8BB3C35BF8}"/>
              </a:ext>
            </a:extLst>
          </p:cNvPr>
          <p:cNvSpPr txBox="1"/>
          <p:nvPr/>
        </p:nvSpPr>
        <p:spPr>
          <a:xfrm>
            <a:off x="-416379" y="2930979"/>
            <a:ext cx="0" cy="0"/>
          </a:xfrm>
          <a:prstGeom prst="rect">
            <a:avLst/>
          </a:prstGeom>
        </p:spPr>
        <p:txBody>
          <a:bodyPr vert="horz" wrap="none" lIns="0" tIns="45720" rIns="91440" bIns="45720" rtlCol="0">
            <a:normAutofit fontScale="25000" lnSpcReduction="20000"/>
          </a:bodyPr>
          <a:lstStyle/>
          <a:p>
            <a:pPr marL="0" indent="0"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8BFFA9B-8EAA-524C-9548-996A1BE7F098}"/>
              </a:ext>
            </a:extLst>
          </p:cNvPr>
          <p:cNvGrpSpPr/>
          <p:nvPr/>
        </p:nvGrpSpPr>
        <p:grpSpPr>
          <a:xfrm>
            <a:off x="7524000" y="-3"/>
            <a:ext cx="1619671" cy="5143503"/>
            <a:chOff x="7524329" y="-3"/>
            <a:chExt cx="1619671" cy="5162115"/>
          </a:xfrm>
        </p:grpSpPr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999F9DB5-C968-9348-82FD-40CCCAE1ACAD}"/>
                </a:ext>
              </a:extLst>
            </p:cNvPr>
            <p:cNvSpPr/>
            <p:nvPr/>
          </p:nvSpPr>
          <p:spPr>
            <a:xfrm>
              <a:off x="7524329" y="-3"/>
              <a:ext cx="1619671" cy="5162115"/>
            </a:xfrm>
            <a:custGeom>
              <a:avLst/>
              <a:gdLst>
                <a:gd name="connsiteX0" fmla="*/ 0 w 1619671"/>
                <a:gd name="connsiteY0" fmla="*/ 0 h 5143502"/>
                <a:gd name="connsiteX1" fmla="*/ 1619671 w 1619671"/>
                <a:gd name="connsiteY1" fmla="*/ 0 h 5143502"/>
                <a:gd name="connsiteX2" fmla="*/ 1619671 w 1619671"/>
                <a:gd name="connsiteY2" fmla="*/ 722711 h 5143502"/>
                <a:gd name="connsiteX3" fmla="*/ 1619671 w 1619671"/>
                <a:gd name="connsiteY3" fmla="*/ 722711 h 5143502"/>
                <a:gd name="connsiteX4" fmla="*/ 1619671 w 1619671"/>
                <a:gd name="connsiteY4" fmla="*/ 4952068 h 5143502"/>
                <a:gd name="connsiteX5" fmla="*/ 1619671 w 1619671"/>
                <a:gd name="connsiteY5" fmla="*/ 4952068 h 5143502"/>
                <a:gd name="connsiteX6" fmla="*/ 1619671 w 1619671"/>
                <a:gd name="connsiteY6" fmla="*/ 5143501 h 5143502"/>
                <a:gd name="connsiteX7" fmla="*/ 1619671 w 1619671"/>
                <a:gd name="connsiteY7" fmla="*/ 5143501 h 5143502"/>
                <a:gd name="connsiteX8" fmla="*/ 1619671 w 1619671"/>
                <a:gd name="connsiteY8" fmla="*/ 5143502 h 5143502"/>
                <a:gd name="connsiteX9" fmla="*/ 1428238 w 1619671"/>
                <a:gd name="connsiteY9" fmla="*/ 5143502 h 5143502"/>
                <a:gd name="connsiteX10" fmla="*/ 1428238 w 1619671"/>
                <a:gd name="connsiteY10" fmla="*/ 5143501 h 5143502"/>
                <a:gd name="connsiteX11" fmla="*/ 0 w 1619671"/>
                <a:gd name="connsiteY11" fmla="*/ 5143501 h 5143502"/>
                <a:gd name="connsiteX12" fmla="*/ 0 w 1619671"/>
                <a:gd name="connsiteY12" fmla="*/ 4952068 h 5143502"/>
                <a:gd name="connsiteX13" fmla="*/ 1428238 w 1619671"/>
                <a:gd name="connsiteY13" fmla="*/ 4952068 h 5143502"/>
                <a:gd name="connsiteX14" fmla="*/ 1428238 w 1619671"/>
                <a:gd name="connsiteY14" fmla="*/ 722711 h 5143502"/>
                <a:gd name="connsiteX15" fmla="*/ 0 w 1619671"/>
                <a:gd name="connsiteY15" fmla="*/ 722711 h 51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19671" h="5143502">
                  <a:moveTo>
                    <a:pt x="0" y="0"/>
                  </a:moveTo>
                  <a:lnTo>
                    <a:pt x="1619671" y="0"/>
                  </a:lnTo>
                  <a:lnTo>
                    <a:pt x="1619671" y="722711"/>
                  </a:lnTo>
                  <a:lnTo>
                    <a:pt x="1619671" y="722711"/>
                  </a:lnTo>
                  <a:lnTo>
                    <a:pt x="1619671" y="4952068"/>
                  </a:lnTo>
                  <a:lnTo>
                    <a:pt x="1619671" y="4952068"/>
                  </a:lnTo>
                  <a:lnTo>
                    <a:pt x="1619671" y="5143501"/>
                  </a:lnTo>
                  <a:lnTo>
                    <a:pt x="1619671" y="5143501"/>
                  </a:lnTo>
                  <a:lnTo>
                    <a:pt x="1619671" y="5143502"/>
                  </a:lnTo>
                  <a:lnTo>
                    <a:pt x="1428238" y="5143502"/>
                  </a:lnTo>
                  <a:lnTo>
                    <a:pt x="1428238" y="5143501"/>
                  </a:lnTo>
                  <a:lnTo>
                    <a:pt x="0" y="5143501"/>
                  </a:lnTo>
                  <a:lnTo>
                    <a:pt x="0" y="4952068"/>
                  </a:lnTo>
                  <a:lnTo>
                    <a:pt x="1428238" y="4952068"/>
                  </a:lnTo>
                  <a:lnTo>
                    <a:pt x="1428238" y="722711"/>
                  </a:lnTo>
                  <a:lnTo>
                    <a:pt x="0" y="722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Bild 25">
              <a:extLst>
                <a:ext uri="{FF2B5EF4-FFF2-40B4-BE49-F238E27FC236}">
                  <a16:creationId xmlns:a16="http://schemas.microsoft.com/office/drawing/2014/main" id="{CE851238-ADE4-0D40-96E1-658EB27B2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456"/>
            <a:stretch/>
          </p:blipFill>
          <p:spPr>
            <a:xfrm>
              <a:off x="7675120" y="120393"/>
              <a:ext cx="1226297" cy="43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606799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A39AB0-4246-B16B-A45F-96DB8E33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7531C5-4E93-0B21-4FE5-15B4A27B16E3}"/>
              </a:ext>
            </a:extLst>
          </p:cNvPr>
          <p:cNvSpPr/>
          <p:nvPr/>
        </p:nvSpPr>
        <p:spPr>
          <a:xfrm>
            <a:off x="487560" y="383084"/>
            <a:ext cx="6929239" cy="60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Nicht-Funktionale</a:t>
            </a: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Anforderungen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28" name="Shape 1">
            <a:extLst>
              <a:ext uri="{FF2B5EF4-FFF2-40B4-BE49-F238E27FC236}">
                <a16:creationId xmlns:a16="http://schemas.microsoft.com/office/drawing/2014/main" id="{FFC5E47E-8928-587F-493E-70D09045F14B}"/>
              </a:ext>
            </a:extLst>
          </p:cNvPr>
          <p:cNvSpPr/>
          <p:nvPr/>
        </p:nvSpPr>
        <p:spPr>
          <a:xfrm>
            <a:off x="561602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29" name="Shape 2">
            <a:extLst>
              <a:ext uri="{FF2B5EF4-FFF2-40B4-BE49-F238E27FC236}">
                <a16:creationId xmlns:a16="http://schemas.microsoft.com/office/drawing/2014/main" id="{52FE514B-A812-2FCC-B097-6B07C10BF8DA}"/>
              </a:ext>
            </a:extLst>
          </p:cNvPr>
          <p:cNvSpPr/>
          <p:nvPr/>
        </p:nvSpPr>
        <p:spPr>
          <a:xfrm>
            <a:off x="659233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0" name="Shape 3">
            <a:extLst>
              <a:ext uri="{FF2B5EF4-FFF2-40B4-BE49-F238E27FC236}">
                <a16:creationId xmlns:a16="http://schemas.microsoft.com/office/drawing/2014/main" id="{4D423AD9-8ECA-B6F2-2CD0-3A13C96EC5A0}"/>
              </a:ext>
            </a:extLst>
          </p:cNvPr>
          <p:cNvSpPr/>
          <p:nvPr/>
        </p:nvSpPr>
        <p:spPr>
          <a:xfrm>
            <a:off x="756865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1" name="Shape 4">
            <a:extLst>
              <a:ext uri="{FF2B5EF4-FFF2-40B4-BE49-F238E27FC236}">
                <a16:creationId xmlns:a16="http://schemas.microsoft.com/office/drawing/2014/main" id="{CEB87233-E0EF-E79A-922D-F0904A96C126}"/>
              </a:ext>
            </a:extLst>
          </p:cNvPr>
          <p:cNvSpPr/>
          <p:nvPr/>
        </p:nvSpPr>
        <p:spPr>
          <a:xfrm>
            <a:off x="854496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2" name="Shape 5">
            <a:extLst>
              <a:ext uri="{FF2B5EF4-FFF2-40B4-BE49-F238E27FC236}">
                <a16:creationId xmlns:a16="http://schemas.microsoft.com/office/drawing/2014/main" id="{51A7C5FD-3F79-2245-58F6-2A7386AE06D5}"/>
              </a:ext>
            </a:extLst>
          </p:cNvPr>
          <p:cNvSpPr/>
          <p:nvPr/>
        </p:nvSpPr>
        <p:spPr>
          <a:xfrm>
            <a:off x="952127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3" name="Shape 6">
            <a:extLst>
              <a:ext uri="{FF2B5EF4-FFF2-40B4-BE49-F238E27FC236}">
                <a16:creationId xmlns:a16="http://schemas.microsoft.com/office/drawing/2014/main" id="{17C556C6-9AFC-DFAC-CB12-1592C0CC9231}"/>
              </a:ext>
            </a:extLst>
          </p:cNvPr>
          <p:cNvSpPr/>
          <p:nvPr/>
        </p:nvSpPr>
        <p:spPr>
          <a:xfrm>
            <a:off x="1049758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4" name="Shape 7">
            <a:extLst>
              <a:ext uri="{FF2B5EF4-FFF2-40B4-BE49-F238E27FC236}">
                <a16:creationId xmlns:a16="http://schemas.microsoft.com/office/drawing/2014/main" id="{629E6806-7060-8C1F-759A-248FED23B88C}"/>
              </a:ext>
            </a:extLst>
          </p:cNvPr>
          <p:cNvSpPr/>
          <p:nvPr/>
        </p:nvSpPr>
        <p:spPr>
          <a:xfrm>
            <a:off x="1147390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5" name="Shape 8">
            <a:extLst>
              <a:ext uri="{FF2B5EF4-FFF2-40B4-BE49-F238E27FC236}">
                <a16:creationId xmlns:a16="http://schemas.microsoft.com/office/drawing/2014/main" id="{0DDA7729-F985-138D-3968-FD5705DB11C5}"/>
              </a:ext>
            </a:extLst>
          </p:cNvPr>
          <p:cNvSpPr/>
          <p:nvPr/>
        </p:nvSpPr>
        <p:spPr>
          <a:xfrm>
            <a:off x="1245021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6" name="Shape 9">
            <a:extLst>
              <a:ext uri="{FF2B5EF4-FFF2-40B4-BE49-F238E27FC236}">
                <a16:creationId xmlns:a16="http://schemas.microsoft.com/office/drawing/2014/main" id="{269BB7DD-DE04-152F-4537-DEBF8B451ED1}"/>
              </a:ext>
            </a:extLst>
          </p:cNvPr>
          <p:cNvSpPr/>
          <p:nvPr/>
        </p:nvSpPr>
        <p:spPr>
          <a:xfrm>
            <a:off x="1342652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7" name="Shape 10">
            <a:extLst>
              <a:ext uri="{FF2B5EF4-FFF2-40B4-BE49-F238E27FC236}">
                <a16:creationId xmlns:a16="http://schemas.microsoft.com/office/drawing/2014/main" id="{F709BB6B-3266-5C42-1364-ECC0936026EF}"/>
              </a:ext>
            </a:extLst>
          </p:cNvPr>
          <p:cNvSpPr/>
          <p:nvPr/>
        </p:nvSpPr>
        <p:spPr>
          <a:xfrm>
            <a:off x="1440283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8" name="Shape 11">
            <a:extLst>
              <a:ext uri="{FF2B5EF4-FFF2-40B4-BE49-F238E27FC236}">
                <a16:creationId xmlns:a16="http://schemas.microsoft.com/office/drawing/2014/main" id="{A3016E51-EB1D-DFD2-C9DD-286385E362B5}"/>
              </a:ext>
            </a:extLst>
          </p:cNvPr>
          <p:cNvSpPr/>
          <p:nvPr/>
        </p:nvSpPr>
        <p:spPr>
          <a:xfrm>
            <a:off x="561602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39" name="Shape 12">
            <a:extLst>
              <a:ext uri="{FF2B5EF4-FFF2-40B4-BE49-F238E27FC236}">
                <a16:creationId xmlns:a16="http://schemas.microsoft.com/office/drawing/2014/main" id="{A0786649-1D92-67C6-554E-77E019B33CBA}"/>
              </a:ext>
            </a:extLst>
          </p:cNvPr>
          <p:cNvSpPr/>
          <p:nvPr/>
        </p:nvSpPr>
        <p:spPr>
          <a:xfrm>
            <a:off x="659233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0" name="Shape 13">
            <a:extLst>
              <a:ext uri="{FF2B5EF4-FFF2-40B4-BE49-F238E27FC236}">
                <a16:creationId xmlns:a16="http://schemas.microsoft.com/office/drawing/2014/main" id="{A2010DF3-C47D-D5A3-40F6-AF563C38F7B3}"/>
              </a:ext>
            </a:extLst>
          </p:cNvPr>
          <p:cNvSpPr/>
          <p:nvPr/>
        </p:nvSpPr>
        <p:spPr>
          <a:xfrm>
            <a:off x="756865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1" name="Shape 14">
            <a:extLst>
              <a:ext uri="{FF2B5EF4-FFF2-40B4-BE49-F238E27FC236}">
                <a16:creationId xmlns:a16="http://schemas.microsoft.com/office/drawing/2014/main" id="{FEDB1884-3EE1-FE23-DB2F-C04284F72C08}"/>
              </a:ext>
            </a:extLst>
          </p:cNvPr>
          <p:cNvSpPr/>
          <p:nvPr/>
        </p:nvSpPr>
        <p:spPr>
          <a:xfrm>
            <a:off x="854496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2" name="Shape 15">
            <a:extLst>
              <a:ext uri="{FF2B5EF4-FFF2-40B4-BE49-F238E27FC236}">
                <a16:creationId xmlns:a16="http://schemas.microsoft.com/office/drawing/2014/main" id="{EA659D04-4709-F1AF-6B5C-B6C8471ABB26}"/>
              </a:ext>
            </a:extLst>
          </p:cNvPr>
          <p:cNvSpPr/>
          <p:nvPr/>
        </p:nvSpPr>
        <p:spPr>
          <a:xfrm>
            <a:off x="952127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3" name="Shape 16">
            <a:extLst>
              <a:ext uri="{FF2B5EF4-FFF2-40B4-BE49-F238E27FC236}">
                <a16:creationId xmlns:a16="http://schemas.microsoft.com/office/drawing/2014/main" id="{4B181C64-26A3-83AF-34AD-D52632353689}"/>
              </a:ext>
            </a:extLst>
          </p:cNvPr>
          <p:cNvSpPr/>
          <p:nvPr/>
        </p:nvSpPr>
        <p:spPr>
          <a:xfrm>
            <a:off x="1049758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4" name="Shape 17">
            <a:extLst>
              <a:ext uri="{FF2B5EF4-FFF2-40B4-BE49-F238E27FC236}">
                <a16:creationId xmlns:a16="http://schemas.microsoft.com/office/drawing/2014/main" id="{DB3075D0-5888-1709-E045-46BE318A8277}"/>
              </a:ext>
            </a:extLst>
          </p:cNvPr>
          <p:cNvSpPr/>
          <p:nvPr/>
        </p:nvSpPr>
        <p:spPr>
          <a:xfrm>
            <a:off x="1147390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5" name="Shape 18">
            <a:extLst>
              <a:ext uri="{FF2B5EF4-FFF2-40B4-BE49-F238E27FC236}">
                <a16:creationId xmlns:a16="http://schemas.microsoft.com/office/drawing/2014/main" id="{A98D16AB-4A85-CE99-74F6-5BD01A3F215A}"/>
              </a:ext>
            </a:extLst>
          </p:cNvPr>
          <p:cNvSpPr/>
          <p:nvPr/>
        </p:nvSpPr>
        <p:spPr>
          <a:xfrm>
            <a:off x="1245021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6" name="Shape 19">
            <a:extLst>
              <a:ext uri="{FF2B5EF4-FFF2-40B4-BE49-F238E27FC236}">
                <a16:creationId xmlns:a16="http://schemas.microsoft.com/office/drawing/2014/main" id="{60655FC5-C247-FFE0-0010-E71FDB100538}"/>
              </a:ext>
            </a:extLst>
          </p:cNvPr>
          <p:cNvSpPr/>
          <p:nvPr/>
        </p:nvSpPr>
        <p:spPr>
          <a:xfrm>
            <a:off x="1342652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7" name="Shape 20">
            <a:extLst>
              <a:ext uri="{FF2B5EF4-FFF2-40B4-BE49-F238E27FC236}">
                <a16:creationId xmlns:a16="http://schemas.microsoft.com/office/drawing/2014/main" id="{A39B7B2E-D06F-E4E2-53DB-5B9FEE0FE8C6}"/>
              </a:ext>
            </a:extLst>
          </p:cNvPr>
          <p:cNvSpPr/>
          <p:nvPr/>
        </p:nvSpPr>
        <p:spPr>
          <a:xfrm>
            <a:off x="1440283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8" name="Shape 21">
            <a:extLst>
              <a:ext uri="{FF2B5EF4-FFF2-40B4-BE49-F238E27FC236}">
                <a16:creationId xmlns:a16="http://schemas.microsoft.com/office/drawing/2014/main" id="{77008140-5B53-C831-E572-ECF934291809}"/>
              </a:ext>
            </a:extLst>
          </p:cNvPr>
          <p:cNvSpPr/>
          <p:nvPr/>
        </p:nvSpPr>
        <p:spPr>
          <a:xfrm>
            <a:off x="561602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49" name="Shape 22">
            <a:extLst>
              <a:ext uri="{FF2B5EF4-FFF2-40B4-BE49-F238E27FC236}">
                <a16:creationId xmlns:a16="http://schemas.microsoft.com/office/drawing/2014/main" id="{D6B864C1-4101-D5A7-6777-F2ABDDF02BD2}"/>
              </a:ext>
            </a:extLst>
          </p:cNvPr>
          <p:cNvSpPr/>
          <p:nvPr/>
        </p:nvSpPr>
        <p:spPr>
          <a:xfrm>
            <a:off x="659233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0" name="Shape 23">
            <a:extLst>
              <a:ext uri="{FF2B5EF4-FFF2-40B4-BE49-F238E27FC236}">
                <a16:creationId xmlns:a16="http://schemas.microsoft.com/office/drawing/2014/main" id="{065A9AAF-5434-3F88-65DC-F7A3D9E9B9B1}"/>
              </a:ext>
            </a:extLst>
          </p:cNvPr>
          <p:cNvSpPr/>
          <p:nvPr/>
        </p:nvSpPr>
        <p:spPr>
          <a:xfrm>
            <a:off x="756865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1" name="Shape 24">
            <a:extLst>
              <a:ext uri="{FF2B5EF4-FFF2-40B4-BE49-F238E27FC236}">
                <a16:creationId xmlns:a16="http://schemas.microsoft.com/office/drawing/2014/main" id="{7FE3DF8F-A88A-BC7C-3006-6D28F6F1E086}"/>
              </a:ext>
            </a:extLst>
          </p:cNvPr>
          <p:cNvSpPr/>
          <p:nvPr/>
        </p:nvSpPr>
        <p:spPr>
          <a:xfrm>
            <a:off x="854496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2" name="Shape 25">
            <a:extLst>
              <a:ext uri="{FF2B5EF4-FFF2-40B4-BE49-F238E27FC236}">
                <a16:creationId xmlns:a16="http://schemas.microsoft.com/office/drawing/2014/main" id="{7817170C-AED6-4C15-127B-BFEC8E817CE8}"/>
              </a:ext>
            </a:extLst>
          </p:cNvPr>
          <p:cNvSpPr/>
          <p:nvPr/>
        </p:nvSpPr>
        <p:spPr>
          <a:xfrm>
            <a:off x="952127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3" name="Shape 26">
            <a:extLst>
              <a:ext uri="{FF2B5EF4-FFF2-40B4-BE49-F238E27FC236}">
                <a16:creationId xmlns:a16="http://schemas.microsoft.com/office/drawing/2014/main" id="{C50BBA43-BD01-FCA3-16BF-ABBA36C79261}"/>
              </a:ext>
            </a:extLst>
          </p:cNvPr>
          <p:cNvSpPr/>
          <p:nvPr/>
        </p:nvSpPr>
        <p:spPr>
          <a:xfrm>
            <a:off x="1049758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4" name="Shape 27">
            <a:extLst>
              <a:ext uri="{FF2B5EF4-FFF2-40B4-BE49-F238E27FC236}">
                <a16:creationId xmlns:a16="http://schemas.microsoft.com/office/drawing/2014/main" id="{0C1F46EC-6BCA-8D66-9B27-325B4743CF08}"/>
              </a:ext>
            </a:extLst>
          </p:cNvPr>
          <p:cNvSpPr/>
          <p:nvPr/>
        </p:nvSpPr>
        <p:spPr>
          <a:xfrm>
            <a:off x="1147390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5" name="Shape 28">
            <a:extLst>
              <a:ext uri="{FF2B5EF4-FFF2-40B4-BE49-F238E27FC236}">
                <a16:creationId xmlns:a16="http://schemas.microsoft.com/office/drawing/2014/main" id="{D879E712-AB04-4E51-F5A1-C742AB4E646A}"/>
              </a:ext>
            </a:extLst>
          </p:cNvPr>
          <p:cNvSpPr/>
          <p:nvPr/>
        </p:nvSpPr>
        <p:spPr>
          <a:xfrm>
            <a:off x="1245021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6" name="Shape 29">
            <a:extLst>
              <a:ext uri="{FF2B5EF4-FFF2-40B4-BE49-F238E27FC236}">
                <a16:creationId xmlns:a16="http://schemas.microsoft.com/office/drawing/2014/main" id="{71C250D4-5291-0F35-604B-D7DE7DCF1730}"/>
              </a:ext>
            </a:extLst>
          </p:cNvPr>
          <p:cNvSpPr/>
          <p:nvPr/>
        </p:nvSpPr>
        <p:spPr>
          <a:xfrm>
            <a:off x="1342652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7" name="Shape 30">
            <a:extLst>
              <a:ext uri="{FF2B5EF4-FFF2-40B4-BE49-F238E27FC236}">
                <a16:creationId xmlns:a16="http://schemas.microsoft.com/office/drawing/2014/main" id="{08277D53-8970-6551-DECB-C86BDA62BD33}"/>
              </a:ext>
            </a:extLst>
          </p:cNvPr>
          <p:cNvSpPr/>
          <p:nvPr/>
        </p:nvSpPr>
        <p:spPr>
          <a:xfrm>
            <a:off x="1440283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8" name="Shape 31">
            <a:extLst>
              <a:ext uri="{FF2B5EF4-FFF2-40B4-BE49-F238E27FC236}">
                <a16:creationId xmlns:a16="http://schemas.microsoft.com/office/drawing/2014/main" id="{B4BBD103-B4FF-FE7B-B3EF-1E2D4CF87F9C}"/>
              </a:ext>
            </a:extLst>
          </p:cNvPr>
          <p:cNvSpPr/>
          <p:nvPr/>
        </p:nvSpPr>
        <p:spPr>
          <a:xfrm>
            <a:off x="561602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59" name="Shape 32">
            <a:extLst>
              <a:ext uri="{FF2B5EF4-FFF2-40B4-BE49-F238E27FC236}">
                <a16:creationId xmlns:a16="http://schemas.microsoft.com/office/drawing/2014/main" id="{AD36D7C6-9206-7F3D-C4A5-8C1631B2B95D}"/>
              </a:ext>
            </a:extLst>
          </p:cNvPr>
          <p:cNvSpPr/>
          <p:nvPr/>
        </p:nvSpPr>
        <p:spPr>
          <a:xfrm>
            <a:off x="659233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0" name="Shape 33">
            <a:extLst>
              <a:ext uri="{FF2B5EF4-FFF2-40B4-BE49-F238E27FC236}">
                <a16:creationId xmlns:a16="http://schemas.microsoft.com/office/drawing/2014/main" id="{9F2ED820-5521-2FA5-F436-2359DC118E33}"/>
              </a:ext>
            </a:extLst>
          </p:cNvPr>
          <p:cNvSpPr/>
          <p:nvPr/>
        </p:nvSpPr>
        <p:spPr>
          <a:xfrm>
            <a:off x="756865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1" name="Shape 34">
            <a:extLst>
              <a:ext uri="{FF2B5EF4-FFF2-40B4-BE49-F238E27FC236}">
                <a16:creationId xmlns:a16="http://schemas.microsoft.com/office/drawing/2014/main" id="{C8B8DCF6-3D25-CBAB-C5E5-93C4A45EA351}"/>
              </a:ext>
            </a:extLst>
          </p:cNvPr>
          <p:cNvSpPr/>
          <p:nvPr/>
        </p:nvSpPr>
        <p:spPr>
          <a:xfrm>
            <a:off x="854496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2" name="Shape 35">
            <a:extLst>
              <a:ext uri="{FF2B5EF4-FFF2-40B4-BE49-F238E27FC236}">
                <a16:creationId xmlns:a16="http://schemas.microsoft.com/office/drawing/2014/main" id="{94760829-5CB9-C504-151B-14F0F987D80A}"/>
              </a:ext>
            </a:extLst>
          </p:cNvPr>
          <p:cNvSpPr/>
          <p:nvPr/>
        </p:nvSpPr>
        <p:spPr>
          <a:xfrm>
            <a:off x="952127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3" name="Shape 36">
            <a:extLst>
              <a:ext uri="{FF2B5EF4-FFF2-40B4-BE49-F238E27FC236}">
                <a16:creationId xmlns:a16="http://schemas.microsoft.com/office/drawing/2014/main" id="{230D1F9B-68E6-8EE6-E283-65F0B5E03BF1}"/>
              </a:ext>
            </a:extLst>
          </p:cNvPr>
          <p:cNvSpPr/>
          <p:nvPr/>
        </p:nvSpPr>
        <p:spPr>
          <a:xfrm>
            <a:off x="1049758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4" name="Shape 37">
            <a:extLst>
              <a:ext uri="{FF2B5EF4-FFF2-40B4-BE49-F238E27FC236}">
                <a16:creationId xmlns:a16="http://schemas.microsoft.com/office/drawing/2014/main" id="{B5283A1A-71AC-1769-3D11-D8674DF877EA}"/>
              </a:ext>
            </a:extLst>
          </p:cNvPr>
          <p:cNvSpPr/>
          <p:nvPr/>
        </p:nvSpPr>
        <p:spPr>
          <a:xfrm>
            <a:off x="1147390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5" name="Shape 38">
            <a:extLst>
              <a:ext uri="{FF2B5EF4-FFF2-40B4-BE49-F238E27FC236}">
                <a16:creationId xmlns:a16="http://schemas.microsoft.com/office/drawing/2014/main" id="{DE09D533-16C4-9209-C2B4-286B7046A24F}"/>
              </a:ext>
            </a:extLst>
          </p:cNvPr>
          <p:cNvSpPr/>
          <p:nvPr/>
        </p:nvSpPr>
        <p:spPr>
          <a:xfrm>
            <a:off x="1245021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6" name="Shape 39">
            <a:extLst>
              <a:ext uri="{FF2B5EF4-FFF2-40B4-BE49-F238E27FC236}">
                <a16:creationId xmlns:a16="http://schemas.microsoft.com/office/drawing/2014/main" id="{E80D156A-9010-6CE1-4D66-45151AD0C4D6}"/>
              </a:ext>
            </a:extLst>
          </p:cNvPr>
          <p:cNvSpPr/>
          <p:nvPr/>
        </p:nvSpPr>
        <p:spPr>
          <a:xfrm>
            <a:off x="1342652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7" name="Shape 40">
            <a:extLst>
              <a:ext uri="{FF2B5EF4-FFF2-40B4-BE49-F238E27FC236}">
                <a16:creationId xmlns:a16="http://schemas.microsoft.com/office/drawing/2014/main" id="{F7237885-2616-07F3-87DD-C34A28176D6E}"/>
              </a:ext>
            </a:extLst>
          </p:cNvPr>
          <p:cNvSpPr/>
          <p:nvPr/>
        </p:nvSpPr>
        <p:spPr>
          <a:xfrm>
            <a:off x="1440283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8" name="Shape 41">
            <a:extLst>
              <a:ext uri="{FF2B5EF4-FFF2-40B4-BE49-F238E27FC236}">
                <a16:creationId xmlns:a16="http://schemas.microsoft.com/office/drawing/2014/main" id="{9077E6B6-A4A7-464F-6316-BBB10440D5E5}"/>
              </a:ext>
            </a:extLst>
          </p:cNvPr>
          <p:cNvSpPr/>
          <p:nvPr/>
        </p:nvSpPr>
        <p:spPr>
          <a:xfrm>
            <a:off x="561602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69" name="Shape 42">
            <a:extLst>
              <a:ext uri="{FF2B5EF4-FFF2-40B4-BE49-F238E27FC236}">
                <a16:creationId xmlns:a16="http://schemas.microsoft.com/office/drawing/2014/main" id="{F783A2D9-A97A-8DA7-D1DC-ED206EDCBE8D}"/>
              </a:ext>
            </a:extLst>
          </p:cNvPr>
          <p:cNvSpPr/>
          <p:nvPr/>
        </p:nvSpPr>
        <p:spPr>
          <a:xfrm>
            <a:off x="659233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0" name="Shape 43">
            <a:extLst>
              <a:ext uri="{FF2B5EF4-FFF2-40B4-BE49-F238E27FC236}">
                <a16:creationId xmlns:a16="http://schemas.microsoft.com/office/drawing/2014/main" id="{377F971A-13B1-1B97-9612-FCD402001346}"/>
              </a:ext>
            </a:extLst>
          </p:cNvPr>
          <p:cNvSpPr/>
          <p:nvPr/>
        </p:nvSpPr>
        <p:spPr>
          <a:xfrm>
            <a:off x="756865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1" name="Shape 44">
            <a:extLst>
              <a:ext uri="{FF2B5EF4-FFF2-40B4-BE49-F238E27FC236}">
                <a16:creationId xmlns:a16="http://schemas.microsoft.com/office/drawing/2014/main" id="{519F2261-1E38-1D07-930B-A56317608150}"/>
              </a:ext>
            </a:extLst>
          </p:cNvPr>
          <p:cNvSpPr/>
          <p:nvPr/>
        </p:nvSpPr>
        <p:spPr>
          <a:xfrm>
            <a:off x="854496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2" name="Shape 45">
            <a:extLst>
              <a:ext uri="{FF2B5EF4-FFF2-40B4-BE49-F238E27FC236}">
                <a16:creationId xmlns:a16="http://schemas.microsoft.com/office/drawing/2014/main" id="{306291EA-3403-F417-4A09-C67460DC5C2C}"/>
              </a:ext>
            </a:extLst>
          </p:cNvPr>
          <p:cNvSpPr/>
          <p:nvPr/>
        </p:nvSpPr>
        <p:spPr>
          <a:xfrm>
            <a:off x="952127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3" name="Shape 46">
            <a:extLst>
              <a:ext uri="{FF2B5EF4-FFF2-40B4-BE49-F238E27FC236}">
                <a16:creationId xmlns:a16="http://schemas.microsoft.com/office/drawing/2014/main" id="{72809A21-E7C1-71B2-FF9E-623CCC536632}"/>
              </a:ext>
            </a:extLst>
          </p:cNvPr>
          <p:cNvSpPr/>
          <p:nvPr/>
        </p:nvSpPr>
        <p:spPr>
          <a:xfrm>
            <a:off x="1049758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4" name="Shape 47">
            <a:extLst>
              <a:ext uri="{FF2B5EF4-FFF2-40B4-BE49-F238E27FC236}">
                <a16:creationId xmlns:a16="http://schemas.microsoft.com/office/drawing/2014/main" id="{A024A723-B329-E4E6-EE99-836ACBE13F48}"/>
              </a:ext>
            </a:extLst>
          </p:cNvPr>
          <p:cNvSpPr/>
          <p:nvPr/>
        </p:nvSpPr>
        <p:spPr>
          <a:xfrm>
            <a:off x="1147390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5" name="Shape 48">
            <a:extLst>
              <a:ext uri="{FF2B5EF4-FFF2-40B4-BE49-F238E27FC236}">
                <a16:creationId xmlns:a16="http://schemas.microsoft.com/office/drawing/2014/main" id="{D622911E-392C-4FC5-6669-993FE6D27030}"/>
              </a:ext>
            </a:extLst>
          </p:cNvPr>
          <p:cNvSpPr/>
          <p:nvPr/>
        </p:nvSpPr>
        <p:spPr>
          <a:xfrm>
            <a:off x="1245021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6" name="Shape 49">
            <a:extLst>
              <a:ext uri="{FF2B5EF4-FFF2-40B4-BE49-F238E27FC236}">
                <a16:creationId xmlns:a16="http://schemas.microsoft.com/office/drawing/2014/main" id="{6110B573-4997-174F-50CB-7DDFEC00080F}"/>
              </a:ext>
            </a:extLst>
          </p:cNvPr>
          <p:cNvSpPr/>
          <p:nvPr/>
        </p:nvSpPr>
        <p:spPr>
          <a:xfrm>
            <a:off x="1342652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7" name="Shape 50">
            <a:extLst>
              <a:ext uri="{FF2B5EF4-FFF2-40B4-BE49-F238E27FC236}">
                <a16:creationId xmlns:a16="http://schemas.microsoft.com/office/drawing/2014/main" id="{94B7B67C-57B5-1229-F2BF-D3217A5F0244}"/>
              </a:ext>
            </a:extLst>
          </p:cNvPr>
          <p:cNvSpPr/>
          <p:nvPr/>
        </p:nvSpPr>
        <p:spPr>
          <a:xfrm>
            <a:off x="1440283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8" name="Shape 51">
            <a:extLst>
              <a:ext uri="{FF2B5EF4-FFF2-40B4-BE49-F238E27FC236}">
                <a16:creationId xmlns:a16="http://schemas.microsoft.com/office/drawing/2014/main" id="{04326689-9EB0-9B21-9750-A42E30DB4991}"/>
              </a:ext>
            </a:extLst>
          </p:cNvPr>
          <p:cNvSpPr/>
          <p:nvPr/>
        </p:nvSpPr>
        <p:spPr>
          <a:xfrm>
            <a:off x="561602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79" name="Shape 52">
            <a:extLst>
              <a:ext uri="{FF2B5EF4-FFF2-40B4-BE49-F238E27FC236}">
                <a16:creationId xmlns:a16="http://schemas.microsoft.com/office/drawing/2014/main" id="{8D9C3A75-4134-4968-8E4B-EB83BA3BD803}"/>
              </a:ext>
            </a:extLst>
          </p:cNvPr>
          <p:cNvSpPr/>
          <p:nvPr/>
        </p:nvSpPr>
        <p:spPr>
          <a:xfrm>
            <a:off x="659233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0" name="Shape 53">
            <a:extLst>
              <a:ext uri="{FF2B5EF4-FFF2-40B4-BE49-F238E27FC236}">
                <a16:creationId xmlns:a16="http://schemas.microsoft.com/office/drawing/2014/main" id="{B7E9B652-4F3D-DE6F-0E2A-D2F63F21E302}"/>
              </a:ext>
            </a:extLst>
          </p:cNvPr>
          <p:cNvSpPr/>
          <p:nvPr/>
        </p:nvSpPr>
        <p:spPr>
          <a:xfrm>
            <a:off x="756865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1" name="Shape 54">
            <a:extLst>
              <a:ext uri="{FF2B5EF4-FFF2-40B4-BE49-F238E27FC236}">
                <a16:creationId xmlns:a16="http://schemas.microsoft.com/office/drawing/2014/main" id="{C06D994C-06F4-CAA8-F4FF-94279358A201}"/>
              </a:ext>
            </a:extLst>
          </p:cNvPr>
          <p:cNvSpPr/>
          <p:nvPr/>
        </p:nvSpPr>
        <p:spPr>
          <a:xfrm>
            <a:off x="854496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2" name="Shape 55">
            <a:extLst>
              <a:ext uri="{FF2B5EF4-FFF2-40B4-BE49-F238E27FC236}">
                <a16:creationId xmlns:a16="http://schemas.microsoft.com/office/drawing/2014/main" id="{F28A352A-BA68-1C56-2B77-DB0EE9A6F296}"/>
              </a:ext>
            </a:extLst>
          </p:cNvPr>
          <p:cNvSpPr/>
          <p:nvPr/>
        </p:nvSpPr>
        <p:spPr>
          <a:xfrm>
            <a:off x="952127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3" name="Shape 56">
            <a:extLst>
              <a:ext uri="{FF2B5EF4-FFF2-40B4-BE49-F238E27FC236}">
                <a16:creationId xmlns:a16="http://schemas.microsoft.com/office/drawing/2014/main" id="{FA07E201-7751-67AF-5981-6FDD8506A3B9}"/>
              </a:ext>
            </a:extLst>
          </p:cNvPr>
          <p:cNvSpPr/>
          <p:nvPr/>
        </p:nvSpPr>
        <p:spPr>
          <a:xfrm>
            <a:off x="1049758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4" name="Shape 57">
            <a:extLst>
              <a:ext uri="{FF2B5EF4-FFF2-40B4-BE49-F238E27FC236}">
                <a16:creationId xmlns:a16="http://schemas.microsoft.com/office/drawing/2014/main" id="{7AA3735D-B078-8996-3CC2-5AB9AA2C1B63}"/>
              </a:ext>
            </a:extLst>
          </p:cNvPr>
          <p:cNvSpPr/>
          <p:nvPr/>
        </p:nvSpPr>
        <p:spPr>
          <a:xfrm>
            <a:off x="1147390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5" name="Shape 58">
            <a:extLst>
              <a:ext uri="{FF2B5EF4-FFF2-40B4-BE49-F238E27FC236}">
                <a16:creationId xmlns:a16="http://schemas.microsoft.com/office/drawing/2014/main" id="{43E7B853-8A28-D751-D887-A2D7FE9CDA37}"/>
              </a:ext>
            </a:extLst>
          </p:cNvPr>
          <p:cNvSpPr/>
          <p:nvPr/>
        </p:nvSpPr>
        <p:spPr>
          <a:xfrm>
            <a:off x="1245021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6" name="Shape 59">
            <a:extLst>
              <a:ext uri="{FF2B5EF4-FFF2-40B4-BE49-F238E27FC236}">
                <a16:creationId xmlns:a16="http://schemas.microsoft.com/office/drawing/2014/main" id="{077142C0-76E2-37D3-8C5A-623831F2C3A8}"/>
              </a:ext>
            </a:extLst>
          </p:cNvPr>
          <p:cNvSpPr/>
          <p:nvPr/>
        </p:nvSpPr>
        <p:spPr>
          <a:xfrm>
            <a:off x="1342652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7" name="Shape 60">
            <a:extLst>
              <a:ext uri="{FF2B5EF4-FFF2-40B4-BE49-F238E27FC236}">
                <a16:creationId xmlns:a16="http://schemas.microsoft.com/office/drawing/2014/main" id="{14B3D5C1-78D7-88FB-D88C-41AF71B5C1E0}"/>
              </a:ext>
            </a:extLst>
          </p:cNvPr>
          <p:cNvSpPr/>
          <p:nvPr/>
        </p:nvSpPr>
        <p:spPr>
          <a:xfrm>
            <a:off x="1440283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8" name="Shape 61">
            <a:extLst>
              <a:ext uri="{FF2B5EF4-FFF2-40B4-BE49-F238E27FC236}">
                <a16:creationId xmlns:a16="http://schemas.microsoft.com/office/drawing/2014/main" id="{EFBA5ABF-972B-6379-8E1F-1D628BA2D5E1}"/>
              </a:ext>
            </a:extLst>
          </p:cNvPr>
          <p:cNvSpPr/>
          <p:nvPr/>
        </p:nvSpPr>
        <p:spPr>
          <a:xfrm>
            <a:off x="561602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89" name="Shape 62">
            <a:extLst>
              <a:ext uri="{FF2B5EF4-FFF2-40B4-BE49-F238E27FC236}">
                <a16:creationId xmlns:a16="http://schemas.microsoft.com/office/drawing/2014/main" id="{144FA444-08C2-4789-9B74-D3AC1EDF6DB5}"/>
              </a:ext>
            </a:extLst>
          </p:cNvPr>
          <p:cNvSpPr/>
          <p:nvPr/>
        </p:nvSpPr>
        <p:spPr>
          <a:xfrm>
            <a:off x="659233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0" name="Shape 63">
            <a:extLst>
              <a:ext uri="{FF2B5EF4-FFF2-40B4-BE49-F238E27FC236}">
                <a16:creationId xmlns:a16="http://schemas.microsoft.com/office/drawing/2014/main" id="{B2BCFD9D-4D6F-7314-2A91-50B10F091177}"/>
              </a:ext>
            </a:extLst>
          </p:cNvPr>
          <p:cNvSpPr/>
          <p:nvPr/>
        </p:nvSpPr>
        <p:spPr>
          <a:xfrm>
            <a:off x="756865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1" name="Shape 64">
            <a:extLst>
              <a:ext uri="{FF2B5EF4-FFF2-40B4-BE49-F238E27FC236}">
                <a16:creationId xmlns:a16="http://schemas.microsoft.com/office/drawing/2014/main" id="{2932782E-DFC7-B46B-791C-BF3888825A6C}"/>
              </a:ext>
            </a:extLst>
          </p:cNvPr>
          <p:cNvSpPr/>
          <p:nvPr/>
        </p:nvSpPr>
        <p:spPr>
          <a:xfrm>
            <a:off x="854496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2" name="Shape 65">
            <a:extLst>
              <a:ext uri="{FF2B5EF4-FFF2-40B4-BE49-F238E27FC236}">
                <a16:creationId xmlns:a16="http://schemas.microsoft.com/office/drawing/2014/main" id="{4B7CB1C9-BCA6-1686-B1C8-2F64949AF942}"/>
              </a:ext>
            </a:extLst>
          </p:cNvPr>
          <p:cNvSpPr/>
          <p:nvPr/>
        </p:nvSpPr>
        <p:spPr>
          <a:xfrm>
            <a:off x="952127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3" name="Shape 66">
            <a:extLst>
              <a:ext uri="{FF2B5EF4-FFF2-40B4-BE49-F238E27FC236}">
                <a16:creationId xmlns:a16="http://schemas.microsoft.com/office/drawing/2014/main" id="{B1E97412-E3FD-022D-B6F1-936D72A524A6}"/>
              </a:ext>
            </a:extLst>
          </p:cNvPr>
          <p:cNvSpPr/>
          <p:nvPr/>
        </p:nvSpPr>
        <p:spPr>
          <a:xfrm>
            <a:off x="1049758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4" name="Shape 67">
            <a:extLst>
              <a:ext uri="{FF2B5EF4-FFF2-40B4-BE49-F238E27FC236}">
                <a16:creationId xmlns:a16="http://schemas.microsoft.com/office/drawing/2014/main" id="{25E16F6C-6E30-D529-78B3-FF19FBC38E8E}"/>
              </a:ext>
            </a:extLst>
          </p:cNvPr>
          <p:cNvSpPr/>
          <p:nvPr/>
        </p:nvSpPr>
        <p:spPr>
          <a:xfrm>
            <a:off x="1147390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5" name="Shape 68">
            <a:extLst>
              <a:ext uri="{FF2B5EF4-FFF2-40B4-BE49-F238E27FC236}">
                <a16:creationId xmlns:a16="http://schemas.microsoft.com/office/drawing/2014/main" id="{6747C65B-5211-B936-160F-95C2716F6E2B}"/>
              </a:ext>
            </a:extLst>
          </p:cNvPr>
          <p:cNvSpPr/>
          <p:nvPr/>
        </p:nvSpPr>
        <p:spPr>
          <a:xfrm>
            <a:off x="1245021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6" name="Shape 69">
            <a:extLst>
              <a:ext uri="{FF2B5EF4-FFF2-40B4-BE49-F238E27FC236}">
                <a16:creationId xmlns:a16="http://schemas.microsoft.com/office/drawing/2014/main" id="{35B6290D-5D50-ACF5-4D33-750DE5F6DE5F}"/>
              </a:ext>
            </a:extLst>
          </p:cNvPr>
          <p:cNvSpPr/>
          <p:nvPr/>
        </p:nvSpPr>
        <p:spPr>
          <a:xfrm>
            <a:off x="1342652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7" name="Shape 70">
            <a:extLst>
              <a:ext uri="{FF2B5EF4-FFF2-40B4-BE49-F238E27FC236}">
                <a16:creationId xmlns:a16="http://schemas.microsoft.com/office/drawing/2014/main" id="{2DFAB9BC-D77F-672A-E75D-3D27DF26B8E5}"/>
              </a:ext>
            </a:extLst>
          </p:cNvPr>
          <p:cNvSpPr/>
          <p:nvPr/>
        </p:nvSpPr>
        <p:spPr>
          <a:xfrm>
            <a:off x="1440283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8" name="Shape 71">
            <a:extLst>
              <a:ext uri="{FF2B5EF4-FFF2-40B4-BE49-F238E27FC236}">
                <a16:creationId xmlns:a16="http://schemas.microsoft.com/office/drawing/2014/main" id="{68567B3D-F869-947D-FE64-B19E00F66F5C}"/>
              </a:ext>
            </a:extLst>
          </p:cNvPr>
          <p:cNvSpPr/>
          <p:nvPr/>
        </p:nvSpPr>
        <p:spPr>
          <a:xfrm>
            <a:off x="561602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899" name="Shape 72">
            <a:extLst>
              <a:ext uri="{FF2B5EF4-FFF2-40B4-BE49-F238E27FC236}">
                <a16:creationId xmlns:a16="http://schemas.microsoft.com/office/drawing/2014/main" id="{4860CF04-6499-7AC9-DFFF-554042FF373D}"/>
              </a:ext>
            </a:extLst>
          </p:cNvPr>
          <p:cNvSpPr/>
          <p:nvPr/>
        </p:nvSpPr>
        <p:spPr>
          <a:xfrm>
            <a:off x="659233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0" name="Shape 73">
            <a:extLst>
              <a:ext uri="{FF2B5EF4-FFF2-40B4-BE49-F238E27FC236}">
                <a16:creationId xmlns:a16="http://schemas.microsoft.com/office/drawing/2014/main" id="{95A05C0B-5057-2B7B-A5CD-6DE9D560C6DD}"/>
              </a:ext>
            </a:extLst>
          </p:cNvPr>
          <p:cNvSpPr/>
          <p:nvPr/>
        </p:nvSpPr>
        <p:spPr>
          <a:xfrm>
            <a:off x="756865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1" name="Shape 74">
            <a:extLst>
              <a:ext uri="{FF2B5EF4-FFF2-40B4-BE49-F238E27FC236}">
                <a16:creationId xmlns:a16="http://schemas.microsoft.com/office/drawing/2014/main" id="{680C2AAD-8529-A5C0-D030-CD259ED54380}"/>
              </a:ext>
            </a:extLst>
          </p:cNvPr>
          <p:cNvSpPr/>
          <p:nvPr/>
        </p:nvSpPr>
        <p:spPr>
          <a:xfrm>
            <a:off x="854496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2" name="Shape 75">
            <a:extLst>
              <a:ext uri="{FF2B5EF4-FFF2-40B4-BE49-F238E27FC236}">
                <a16:creationId xmlns:a16="http://schemas.microsoft.com/office/drawing/2014/main" id="{91484A89-F617-6023-6EE0-BCEA165B7497}"/>
              </a:ext>
            </a:extLst>
          </p:cNvPr>
          <p:cNvSpPr/>
          <p:nvPr/>
        </p:nvSpPr>
        <p:spPr>
          <a:xfrm>
            <a:off x="952127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3" name="Shape 76">
            <a:extLst>
              <a:ext uri="{FF2B5EF4-FFF2-40B4-BE49-F238E27FC236}">
                <a16:creationId xmlns:a16="http://schemas.microsoft.com/office/drawing/2014/main" id="{3B96F00D-925B-D30C-6DDC-98E59A563333}"/>
              </a:ext>
            </a:extLst>
          </p:cNvPr>
          <p:cNvSpPr/>
          <p:nvPr/>
        </p:nvSpPr>
        <p:spPr>
          <a:xfrm>
            <a:off x="1049758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4" name="Shape 77">
            <a:extLst>
              <a:ext uri="{FF2B5EF4-FFF2-40B4-BE49-F238E27FC236}">
                <a16:creationId xmlns:a16="http://schemas.microsoft.com/office/drawing/2014/main" id="{F96774C0-27FB-2B17-3370-5B66ABEBF1D1}"/>
              </a:ext>
            </a:extLst>
          </p:cNvPr>
          <p:cNvSpPr/>
          <p:nvPr/>
        </p:nvSpPr>
        <p:spPr>
          <a:xfrm>
            <a:off x="1147390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5" name="Shape 78">
            <a:extLst>
              <a:ext uri="{FF2B5EF4-FFF2-40B4-BE49-F238E27FC236}">
                <a16:creationId xmlns:a16="http://schemas.microsoft.com/office/drawing/2014/main" id="{339A85B1-DDF8-2496-C423-DBF7CA186DCB}"/>
              </a:ext>
            </a:extLst>
          </p:cNvPr>
          <p:cNvSpPr/>
          <p:nvPr/>
        </p:nvSpPr>
        <p:spPr>
          <a:xfrm>
            <a:off x="1245021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6" name="Shape 79">
            <a:extLst>
              <a:ext uri="{FF2B5EF4-FFF2-40B4-BE49-F238E27FC236}">
                <a16:creationId xmlns:a16="http://schemas.microsoft.com/office/drawing/2014/main" id="{D9E63B5B-5583-EA60-33D6-A453A40F6C59}"/>
              </a:ext>
            </a:extLst>
          </p:cNvPr>
          <p:cNvSpPr/>
          <p:nvPr/>
        </p:nvSpPr>
        <p:spPr>
          <a:xfrm>
            <a:off x="1342652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7" name="Shape 80">
            <a:extLst>
              <a:ext uri="{FF2B5EF4-FFF2-40B4-BE49-F238E27FC236}">
                <a16:creationId xmlns:a16="http://schemas.microsoft.com/office/drawing/2014/main" id="{91192203-A6B9-5288-27CA-9DD4F8562DF0}"/>
              </a:ext>
            </a:extLst>
          </p:cNvPr>
          <p:cNvSpPr/>
          <p:nvPr/>
        </p:nvSpPr>
        <p:spPr>
          <a:xfrm>
            <a:off x="1440283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8" name="Shape 81">
            <a:extLst>
              <a:ext uri="{FF2B5EF4-FFF2-40B4-BE49-F238E27FC236}">
                <a16:creationId xmlns:a16="http://schemas.microsoft.com/office/drawing/2014/main" id="{78C8F0B0-C038-F90E-0647-356C5A9668C1}"/>
              </a:ext>
            </a:extLst>
          </p:cNvPr>
          <p:cNvSpPr/>
          <p:nvPr/>
        </p:nvSpPr>
        <p:spPr>
          <a:xfrm>
            <a:off x="561602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09" name="Shape 82">
            <a:extLst>
              <a:ext uri="{FF2B5EF4-FFF2-40B4-BE49-F238E27FC236}">
                <a16:creationId xmlns:a16="http://schemas.microsoft.com/office/drawing/2014/main" id="{0A12F0B4-5B46-38E9-8280-CDBC59B056C8}"/>
              </a:ext>
            </a:extLst>
          </p:cNvPr>
          <p:cNvSpPr/>
          <p:nvPr/>
        </p:nvSpPr>
        <p:spPr>
          <a:xfrm>
            <a:off x="659233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0" name="Shape 83">
            <a:extLst>
              <a:ext uri="{FF2B5EF4-FFF2-40B4-BE49-F238E27FC236}">
                <a16:creationId xmlns:a16="http://schemas.microsoft.com/office/drawing/2014/main" id="{F861D97D-5CF9-831A-14F3-16021540F11E}"/>
              </a:ext>
            </a:extLst>
          </p:cNvPr>
          <p:cNvSpPr/>
          <p:nvPr/>
        </p:nvSpPr>
        <p:spPr>
          <a:xfrm>
            <a:off x="756865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1" name="Shape 84">
            <a:extLst>
              <a:ext uri="{FF2B5EF4-FFF2-40B4-BE49-F238E27FC236}">
                <a16:creationId xmlns:a16="http://schemas.microsoft.com/office/drawing/2014/main" id="{A260DFD8-E78A-2058-E363-D1074064EE9D}"/>
              </a:ext>
            </a:extLst>
          </p:cNvPr>
          <p:cNvSpPr/>
          <p:nvPr/>
        </p:nvSpPr>
        <p:spPr>
          <a:xfrm>
            <a:off x="854496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2" name="Shape 85">
            <a:extLst>
              <a:ext uri="{FF2B5EF4-FFF2-40B4-BE49-F238E27FC236}">
                <a16:creationId xmlns:a16="http://schemas.microsoft.com/office/drawing/2014/main" id="{70545C9B-C2B5-B814-0E5D-2B10ED6D8376}"/>
              </a:ext>
            </a:extLst>
          </p:cNvPr>
          <p:cNvSpPr/>
          <p:nvPr/>
        </p:nvSpPr>
        <p:spPr>
          <a:xfrm>
            <a:off x="952127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3" name="Shape 86">
            <a:extLst>
              <a:ext uri="{FF2B5EF4-FFF2-40B4-BE49-F238E27FC236}">
                <a16:creationId xmlns:a16="http://schemas.microsoft.com/office/drawing/2014/main" id="{5B901BB1-1F5B-8A90-345E-F5F2269E55B7}"/>
              </a:ext>
            </a:extLst>
          </p:cNvPr>
          <p:cNvSpPr/>
          <p:nvPr/>
        </p:nvSpPr>
        <p:spPr>
          <a:xfrm>
            <a:off x="1049758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4" name="Shape 87">
            <a:extLst>
              <a:ext uri="{FF2B5EF4-FFF2-40B4-BE49-F238E27FC236}">
                <a16:creationId xmlns:a16="http://schemas.microsoft.com/office/drawing/2014/main" id="{A2E96D56-6ACD-D334-9656-5E851F2679A4}"/>
              </a:ext>
            </a:extLst>
          </p:cNvPr>
          <p:cNvSpPr/>
          <p:nvPr/>
        </p:nvSpPr>
        <p:spPr>
          <a:xfrm>
            <a:off x="1147390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5" name="Shape 88">
            <a:extLst>
              <a:ext uri="{FF2B5EF4-FFF2-40B4-BE49-F238E27FC236}">
                <a16:creationId xmlns:a16="http://schemas.microsoft.com/office/drawing/2014/main" id="{385B6D4C-10B6-8A98-BD6F-7407789F972B}"/>
              </a:ext>
            </a:extLst>
          </p:cNvPr>
          <p:cNvSpPr/>
          <p:nvPr/>
        </p:nvSpPr>
        <p:spPr>
          <a:xfrm>
            <a:off x="1245021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6" name="Shape 89">
            <a:extLst>
              <a:ext uri="{FF2B5EF4-FFF2-40B4-BE49-F238E27FC236}">
                <a16:creationId xmlns:a16="http://schemas.microsoft.com/office/drawing/2014/main" id="{88B8BD73-5C1A-FFD3-D37C-7AC8DA3E8214}"/>
              </a:ext>
            </a:extLst>
          </p:cNvPr>
          <p:cNvSpPr/>
          <p:nvPr/>
        </p:nvSpPr>
        <p:spPr>
          <a:xfrm>
            <a:off x="1342652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7" name="Shape 90">
            <a:extLst>
              <a:ext uri="{FF2B5EF4-FFF2-40B4-BE49-F238E27FC236}">
                <a16:creationId xmlns:a16="http://schemas.microsoft.com/office/drawing/2014/main" id="{554AC4F3-BFCD-05A1-2A7A-DA4060FB67BE}"/>
              </a:ext>
            </a:extLst>
          </p:cNvPr>
          <p:cNvSpPr/>
          <p:nvPr/>
        </p:nvSpPr>
        <p:spPr>
          <a:xfrm>
            <a:off x="1440283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18" name="Shape 91">
            <a:extLst>
              <a:ext uri="{FF2B5EF4-FFF2-40B4-BE49-F238E27FC236}">
                <a16:creationId xmlns:a16="http://schemas.microsoft.com/office/drawing/2014/main" id="{B1991B41-2E3E-F930-073E-489F3742171F}"/>
              </a:ext>
            </a:extLst>
          </p:cNvPr>
          <p:cNvSpPr/>
          <p:nvPr/>
        </p:nvSpPr>
        <p:spPr>
          <a:xfrm>
            <a:off x="561602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19" name="Shape 92">
            <a:extLst>
              <a:ext uri="{FF2B5EF4-FFF2-40B4-BE49-F238E27FC236}">
                <a16:creationId xmlns:a16="http://schemas.microsoft.com/office/drawing/2014/main" id="{9607696C-E826-C104-664C-68A15ECA2FE9}"/>
              </a:ext>
            </a:extLst>
          </p:cNvPr>
          <p:cNvSpPr/>
          <p:nvPr/>
        </p:nvSpPr>
        <p:spPr>
          <a:xfrm>
            <a:off x="659233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20" name="Shape 93">
            <a:extLst>
              <a:ext uri="{FF2B5EF4-FFF2-40B4-BE49-F238E27FC236}">
                <a16:creationId xmlns:a16="http://schemas.microsoft.com/office/drawing/2014/main" id="{E6079E17-39FB-A05C-7332-60891F0BAB86}"/>
              </a:ext>
            </a:extLst>
          </p:cNvPr>
          <p:cNvSpPr/>
          <p:nvPr/>
        </p:nvSpPr>
        <p:spPr>
          <a:xfrm>
            <a:off x="756865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1" name="Shape 94">
            <a:extLst>
              <a:ext uri="{FF2B5EF4-FFF2-40B4-BE49-F238E27FC236}">
                <a16:creationId xmlns:a16="http://schemas.microsoft.com/office/drawing/2014/main" id="{FCB5DD17-62B8-190E-3FBE-0BE4E92C6692}"/>
              </a:ext>
            </a:extLst>
          </p:cNvPr>
          <p:cNvSpPr/>
          <p:nvPr/>
        </p:nvSpPr>
        <p:spPr>
          <a:xfrm>
            <a:off x="854496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2" name="Shape 95">
            <a:extLst>
              <a:ext uri="{FF2B5EF4-FFF2-40B4-BE49-F238E27FC236}">
                <a16:creationId xmlns:a16="http://schemas.microsoft.com/office/drawing/2014/main" id="{4F482971-0DE2-89BF-5B08-88366AC2E743}"/>
              </a:ext>
            </a:extLst>
          </p:cNvPr>
          <p:cNvSpPr/>
          <p:nvPr/>
        </p:nvSpPr>
        <p:spPr>
          <a:xfrm>
            <a:off x="952127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3" name="Shape 96">
            <a:extLst>
              <a:ext uri="{FF2B5EF4-FFF2-40B4-BE49-F238E27FC236}">
                <a16:creationId xmlns:a16="http://schemas.microsoft.com/office/drawing/2014/main" id="{730DDF66-9387-89B3-E649-02078080D610}"/>
              </a:ext>
            </a:extLst>
          </p:cNvPr>
          <p:cNvSpPr/>
          <p:nvPr/>
        </p:nvSpPr>
        <p:spPr>
          <a:xfrm>
            <a:off x="1049758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4" name="Shape 97">
            <a:extLst>
              <a:ext uri="{FF2B5EF4-FFF2-40B4-BE49-F238E27FC236}">
                <a16:creationId xmlns:a16="http://schemas.microsoft.com/office/drawing/2014/main" id="{047D499C-53CB-EE15-D3AA-9D9547C0AF61}"/>
              </a:ext>
            </a:extLst>
          </p:cNvPr>
          <p:cNvSpPr/>
          <p:nvPr/>
        </p:nvSpPr>
        <p:spPr>
          <a:xfrm>
            <a:off x="1147390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5" name="Shape 98">
            <a:extLst>
              <a:ext uri="{FF2B5EF4-FFF2-40B4-BE49-F238E27FC236}">
                <a16:creationId xmlns:a16="http://schemas.microsoft.com/office/drawing/2014/main" id="{8C38C5BA-9D7A-B2D9-19B5-CE6E12621BAA}"/>
              </a:ext>
            </a:extLst>
          </p:cNvPr>
          <p:cNvSpPr/>
          <p:nvPr/>
        </p:nvSpPr>
        <p:spPr>
          <a:xfrm>
            <a:off x="1245021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6" name="Shape 99">
            <a:extLst>
              <a:ext uri="{FF2B5EF4-FFF2-40B4-BE49-F238E27FC236}">
                <a16:creationId xmlns:a16="http://schemas.microsoft.com/office/drawing/2014/main" id="{984A5AB5-60D5-16B0-FD38-B532F5817A9B}"/>
              </a:ext>
            </a:extLst>
          </p:cNvPr>
          <p:cNvSpPr/>
          <p:nvPr/>
        </p:nvSpPr>
        <p:spPr>
          <a:xfrm>
            <a:off x="1342652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7" name="Shape 100">
            <a:extLst>
              <a:ext uri="{FF2B5EF4-FFF2-40B4-BE49-F238E27FC236}">
                <a16:creationId xmlns:a16="http://schemas.microsoft.com/office/drawing/2014/main" id="{52713826-1E3B-D0F2-0790-DF7ECCC9A682}"/>
              </a:ext>
            </a:extLst>
          </p:cNvPr>
          <p:cNvSpPr/>
          <p:nvPr/>
        </p:nvSpPr>
        <p:spPr>
          <a:xfrm>
            <a:off x="1440283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928" name="Text 101">
            <a:extLst>
              <a:ext uri="{FF2B5EF4-FFF2-40B4-BE49-F238E27FC236}">
                <a16:creationId xmlns:a16="http://schemas.microsoft.com/office/drawing/2014/main" id="{91C2866E-50A1-79D8-14CC-47B21B029427}"/>
              </a:ext>
            </a:extLst>
          </p:cNvPr>
          <p:cNvSpPr/>
          <p:nvPr/>
        </p:nvSpPr>
        <p:spPr>
          <a:xfrm>
            <a:off x="561602" y="1987204"/>
            <a:ext cx="293043" cy="24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6"/>
              </a:lnSpc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2s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31" name="Shape 104">
            <a:extLst>
              <a:ext uri="{FF2B5EF4-FFF2-40B4-BE49-F238E27FC236}">
                <a16:creationId xmlns:a16="http://schemas.microsoft.com/office/drawing/2014/main" id="{EB3CE550-9897-FF2C-FD5D-8B205833F2CF}"/>
              </a:ext>
            </a:extLst>
          </p:cNvPr>
          <p:cNvSpPr/>
          <p:nvPr/>
        </p:nvSpPr>
        <p:spPr>
          <a:xfrm>
            <a:off x="4899496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2" name="Shape 105">
            <a:extLst>
              <a:ext uri="{FF2B5EF4-FFF2-40B4-BE49-F238E27FC236}">
                <a16:creationId xmlns:a16="http://schemas.microsoft.com/office/drawing/2014/main" id="{09DD7D87-8B49-8235-6EE0-AC708EEF1D3C}"/>
              </a:ext>
            </a:extLst>
          </p:cNvPr>
          <p:cNvSpPr/>
          <p:nvPr/>
        </p:nvSpPr>
        <p:spPr>
          <a:xfrm>
            <a:off x="4997127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3" name="Shape 106">
            <a:extLst>
              <a:ext uri="{FF2B5EF4-FFF2-40B4-BE49-F238E27FC236}">
                <a16:creationId xmlns:a16="http://schemas.microsoft.com/office/drawing/2014/main" id="{CF326C20-8F3E-B17C-AC7D-A48EE1C4518B}"/>
              </a:ext>
            </a:extLst>
          </p:cNvPr>
          <p:cNvSpPr/>
          <p:nvPr/>
        </p:nvSpPr>
        <p:spPr>
          <a:xfrm>
            <a:off x="5094758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4" name="Shape 107">
            <a:extLst>
              <a:ext uri="{FF2B5EF4-FFF2-40B4-BE49-F238E27FC236}">
                <a16:creationId xmlns:a16="http://schemas.microsoft.com/office/drawing/2014/main" id="{7C5DC442-287C-95AF-9120-E788F808ECB2}"/>
              </a:ext>
            </a:extLst>
          </p:cNvPr>
          <p:cNvSpPr/>
          <p:nvPr/>
        </p:nvSpPr>
        <p:spPr>
          <a:xfrm>
            <a:off x="5192390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5" name="Shape 108">
            <a:extLst>
              <a:ext uri="{FF2B5EF4-FFF2-40B4-BE49-F238E27FC236}">
                <a16:creationId xmlns:a16="http://schemas.microsoft.com/office/drawing/2014/main" id="{62F8D706-24C9-D3CC-5A81-97DF5AA799F7}"/>
              </a:ext>
            </a:extLst>
          </p:cNvPr>
          <p:cNvSpPr/>
          <p:nvPr/>
        </p:nvSpPr>
        <p:spPr>
          <a:xfrm>
            <a:off x="5290021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6" name="Shape 109">
            <a:extLst>
              <a:ext uri="{FF2B5EF4-FFF2-40B4-BE49-F238E27FC236}">
                <a16:creationId xmlns:a16="http://schemas.microsoft.com/office/drawing/2014/main" id="{7789F188-8AAE-AFC3-51E2-679E46359739}"/>
              </a:ext>
            </a:extLst>
          </p:cNvPr>
          <p:cNvSpPr/>
          <p:nvPr/>
        </p:nvSpPr>
        <p:spPr>
          <a:xfrm>
            <a:off x="5387652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7" name="Shape 110">
            <a:extLst>
              <a:ext uri="{FF2B5EF4-FFF2-40B4-BE49-F238E27FC236}">
                <a16:creationId xmlns:a16="http://schemas.microsoft.com/office/drawing/2014/main" id="{C613B666-5098-7089-0A15-AC620AC7A338}"/>
              </a:ext>
            </a:extLst>
          </p:cNvPr>
          <p:cNvSpPr/>
          <p:nvPr/>
        </p:nvSpPr>
        <p:spPr>
          <a:xfrm>
            <a:off x="5485283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8" name="Shape 111">
            <a:extLst>
              <a:ext uri="{FF2B5EF4-FFF2-40B4-BE49-F238E27FC236}">
                <a16:creationId xmlns:a16="http://schemas.microsoft.com/office/drawing/2014/main" id="{A0E54A7D-75A8-B784-463D-74697FA131CB}"/>
              </a:ext>
            </a:extLst>
          </p:cNvPr>
          <p:cNvSpPr/>
          <p:nvPr/>
        </p:nvSpPr>
        <p:spPr>
          <a:xfrm>
            <a:off x="5582915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39" name="Shape 112">
            <a:extLst>
              <a:ext uri="{FF2B5EF4-FFF2-40B4-BE49-F238E27FC236}">
                <a16:creationId xmlns:a16="http://schemas.microsoft.com/office/drawing/2014/main" id="{0DA67BB7-F941-ADBB-1CEC-4A451A263F9C}"/>
              </a:ext>
            </a:extLst>
          </p:cNvPr>
          <p:cNvSpPr/>
          <p:nvPr/>
        </p:nvSpPr>
        <p:spPr>
          <a:xfrm>
            <a:off x="5680546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0" name="Shape 113">
            <a:extLst>
              <a:ext uri="{FF2B5EF4-FFF2-40B4-BE49-F238E27FC236}">
                <a16:creationId xmlns:a16="http://schemas.microsoft.com/office/drawing/2014/main" id="{07C533E4-48F7-18E6-26AD-6EA23128BA77}"/>
              </a:ext>
            </a:extLst>
          </p:cNvPr>
          <p:cNvSpPr/>
          <p:nvPr/>
        </p:nvSpPr>
        <p:spPr>
          <a:xfrm>
            <a:off x="5778177" y="92538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1" name="Shape 114">
            <a:extLst>
              <a:ext uri="{FF2B5EF4-FFF2-40B4-BE49-F238E27FC236}">
                <a16:creationId xmlns:a16="http://schemas.microsoft.com/office/drawing/2014/main" id="{4535E05F-A533-9F57-CAE2-03547CE8AA58}"/>
              </a:ext>
            </a:extLst>
          </p:cNvPr>
          <p:cNvSpPr/>
          <p:nvPr/>
        </p:nvSpPr>
        <p:spPr>
          <a:xfrm>
            <a:off x="4899496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2" name="Shape 115">
            <a:extLst>
              <a:ext uri="{FF2B5EF4-FFF2-40B4-BE49-F238E27FC236}">
                <a16:creationId xmlns:a16="http://schemas.microsoft.com/office/drawing/2014/main" id="{7D2C2B73-FB53-425D-B873-89C2624E2AC2}"/>
              </a:ext>
            </a:extLst>
          </p:cNvPr>
          <p:cNvSpPr/>
          <p:nvPr/>
        </p:nvSpPr>
        <p:spPr>
          <a:xfrm>
            <a:off x="4997127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3" name="Shape 116">
            <a:extLst>
              <a:ext uri="{FF2B5EF4-FFF2-40B4-BE49-F238E27FC236}">
                <a16:creationId xmlns:a16="http://schemas.microsoft.com/office/drawing/2014/main" id="{EF355602-46C3-330C-FD64-C9EF2DC3AAEB}"/>
              </a:ext>
            </a:extLst>
          </p:cNvPr>
          <p:cNvSpPr/>
          <p:nvPr/>
        </p:nvSpPr>
        <p:spPr>
          <a:xfrm>
            <a:off x="5094758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4" name="Shape 117">
            <a:extLst>
              <a:ext uri="{FF2B5EF4-FFF2-40B4-BE49-F238E27FC236}">
                <a16:creationId xmlns:a16="http://schemas.microsoft.com/office/drawing/2014/main" id="{866DCBAC-A315-CF96-972A-1EA1F21AE27C}"/>
              </a:ext>
            </a:extLst>
          </p:cNvPr>
          <p:cNvSpPr/>
          <p:nvPr/>
        </p:nvSpPr>
        <p:spPr>
          <a:xfrm>
            <a:off x="5192390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5" name="Shape 118">
            <a:extLst>
              <a:ext uri="{FF2B5EF4-FFF2-40B4-BE49-F238E27FC236}">
                <a16:creationId xmlns:a16="http://schemas.microsoft.com/office/drawing/2014/main" id="{5FCCDB3C-DF0E-0479-6646-E83301AC76E2}"/>
              </a:ext>
            </a:extLst>
          </p:cNvPr>
          <p:cNvSpPr/>
          <p:nvPr/>
        </p:nvSpPr>
        <p:spPr>
          <a:xfrm>
            <a:off x="5290021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6" name="Shape 119">
            <a:extLst>
              <a:ext uri="{FF2B5EF4-FFF2-40B4-BE49-F238E27FC236}">
                <a16:creationId xmlns:a16="http://schemas.microsoft.com/office/drawing/2014/main" id="{ADABE402-CA08-8869-36F1-2EA23A2DE327}"/>
              </a:ext>
            </a:extLst>
          </p:cNvPr>
          <p:cNvSpPr/>
          <p:nvPr/>
        </p:nvSpPr>
        <p:spPr>
          <a:xfrm>
            <a:off x="5387652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7" name="Shape 120">
            <a:extLst>
              <a:ext uri="{FF2B5EF4-FFF2-40B4-BE49-F238E27FC236}">
                <a16:creationId xmlns:a16="http://schemas.microsoft.com/office/drawing/2014/main" id="{CF369A90-13E5-7AE0-6996-3A3EFFCE12BC}"/>
              </a:ext>
            </a:extLst>
          </p:cNvPr>
          <p:cNvSpPr/>
          <p:nvPr/>
        </p:nvSpPr>
        <p:spPr>
          <a:xfrm>
            <a:off x="5485283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8" name="Shape 121">
            <a:extLst>
              <a:ext uri="{FF2B5EF4-FFF2-40B4-BE49-F238E27FC236}">
                <a16:creationId xmlns:a16="http://schemas.microsoft.com/office/drawing/2014/main" id="{1E428359-0470-D230-C3B1-B15F886E36FE}"/>
              </a:ext>
            </a:extLst>
          </p:cNvPr>
          <p:cNvSpPr/>
          <p:nvPr/>
        </p:nvSpPr>
        <p:spPr>
          <a:xfrm>
            <a:off x="5582915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49" name="Shape 122">
            <a:extLst>
              <a:ext uri="{FF2B5EF4-FFF2-40B4-BE49-F238E27FC236}">
                <a16:creationId xmlns:a16="http://schemas.microsoft.com/office/drawing/2014/main" id="{48637218-72BE-A9A2-E1B6-F28498FE19E3}"/>
              </a:ext>
            </a:extLst>
          </p:cNvPr>
          <p:cNvSpPr/>
          <p:nvPr/>
        </p:nvSpPr>
        <p:spPr>
          <a:xfrm>
            <a:off x="5680546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0" name="Shape 123">
            <a:extLst>
              <a:ext uri="{FF2B5EF4-FFF2-40B4-BE49-F238E27FC236}">
                <a16:creationId xmlns:a16="http://schemas.microsoft.com/office/drawing/2014/main" id="{CD936A43-3A1A-90A0-C7AC-84F14CD031CC}"/>
              </a:ext>
            </a:extLst>
          </p:cNvPr>
          <p:cNvSpPr/>
          <p:nvPr/>
        </p:nvSpPr>
        <p:spPr>
          <a:xfrm>
            <a:off x="5778177" y="102302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1" name="Shape 124">
            <a:extLst>
              <a:ext uri="{FF2B5EF4-FFF2-40B4-BE49-F238E27FC236}">
                <a16:creationId xmlns:a16="http://schemas.microsoft.com/office/drawing/2014/main" id="{D33BD03C-FB8C-8D38-6181-B1C713AE9603}"/>
              </a:ext>
            </a:extLst>
          </p:cNvPr>
          <p:cNvSpPr/>
          <p:nvPr/>
        </p:nvSpPr>
        <p:spPr>
          <a:xfrm>
            <a:off x="4899496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2" name="Shape 125">
            <a:extLst>
              <a:ext uri="{FF2B5EF4-FFF2-40B4-BE49-F238E27FC236}">
                <a16:creationId xmlns:a16="http://schemas.microsoft.com/office/drawing/2014/main" id="{6AEA5123-0E78-9A8F-B6A0-9A77B8DA06BE}"/>
              </a:ext>
            </a:extLst>
          </p:cNvPr>
          <p:cNvSpPr/>
          <p:nvPr/>
        </p:nvSpPr>
        <p:spPr>
          <a:xfrm>
            <a:off x="4997127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3" name="Shape 126">
            <a:extLst>
              <a:ext uri="{FF2B5EF4-FFF2-40B4-BE49-F238E27FC236}">
                <a16:creationId xmlns:a16="http://schemas.microsoft.com/office/drawing/2014/main" id="{420494A6-EF06-F535-86AA-F1E27A4527BA}"/>
              </a:ext>
            </a:extLst>
          </p:cNvPr>
          <p:cNvSpPr/>
          <p:nvPr/>
        </p:nvSpPr>
        <p:spPr>
          <a:xfrm>
            <a:off x="5094758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4" name="Shape 127">
            <a:extLst>
              <a:ext uri="{FF2B5EF4-FFF2-40B4-BE49-F238E27FC236}">
                <a16:creationId xmlns:a16="http://schemas.microsoft.com/office/drawing/2014/main" id="{05F32667-7547-00EB-52E0-B4841390CD0F}"/>
              </a:ext>
            </a:extLst>
          </p:cNvPr>
          <p:cNvSpPr/>
          <p:nvPr/>
        </p:nvSpPr>
        <p:spPr>
          <a:xfrm>
            <a:off x="5192390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5" name="Shape 128">
            <a:extLst>
              <a:ext uri="{FF2B5EF4-FFF2-40B4-BE49-F238E27FC236}">
                <a16:creationId xmlns:a16="http://schemas.microsoft.com/office/drawing/2014/main" id="{292E0E7B-C352-16BB-5D2C-F27AFDFD2167}"/>
              </a:ext>
            </a:extLst>
          </p:cNvPr>
          <p:cNvSpPr/>
          <p:nvPr/>
        </p:nvSpPr>
        <p:spPr>
          <a:xfrm>
            <a:off x="5290021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6" name="Shape 129">
            <a:extLst>
              <a:ext uri="{FF2B5EF4-FFF2-40B4-BE49-F238E27FC236}">
                <a16:creationId xmlns:a16="http://schemas.microsoft.com/office/drawing/2014/main" id="{0E7AC67D-3B21-2B5D-C881-69226983D122}"/>
              </a:ext>
            </a:extLst>
          </p:cNvPr>
          <p:cNvSpPr/>
          <p:nvPr/>
        </p:nvSpPr>
        <p:spPr>
          <a:xfrm>
            <a:off x="5387652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7" name="Shape 130">
            <a:extLst>
              <a:ext uri="{FF2B5EF4-FFF2-40B4-BE49-F238E27FC236}">
                <a16:creationId xmlns:a16="http://schemas.microsoft.com/office/drawing/2014/main" id="{66907F52-889C-447E-C7A6-52EFC454D949}"/>
              </a:ext>
            </a:extLst>
          </p:cNvPr>
          <p:cNvSpPr/>
          <p:nvPr/>
        </p:nvSpPr>
        <p:spPr>
          <a:xfrm>
            <a:off x="5485283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8" name="Shape 131">
            <a:extLst>
              <a:ext uri="{FF2B5EF4-FFF2-40B4-BE49-F238E27FC236}">
                <a16:creationId xmlns:a16="http://schemas.microsoft.com/office/drawing/2014/main" id="{BEA84DC3-6B69-B59C-0C99-B5171C560780}"/>
              </a:ext>
            </a:extLst>
          </p:cNvPr>
          <p:cNvSpPr/>
          <p:nvPr/>
        </p:nvSpPr>
        <p:spPr>
          <a:xfrm>
            <a:off x="5582915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59" name="Shape 132">
            <a:extLst>
              <a:ext uri="{FF2B5EF4-FFF2-40B4-BE49-F238E27FC236}">
                <a16:creationId xmlns:a16="http://schemas.microsoft.com/office/drawing/2014/main" id="{72B1B351-F624-6A4B-5E1D-CE30551B8ADA}"/>
              </a:ext>
            </a:extLst>
          </p:cNvPr>
          <p:cNvSpPr/>
          <p:nvPr/>
        </p:nvSpPr>
        <p:spPr>
          <a:xfrm>
            <a:off x="5680546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0" name="Shape 133">
            <a:extLst>
              <a:ext uri="{FF2B5EF4-FFF2-40B4-BE49-F238E27FC236}">
                <a16:creationId xmlns:a16="http://schemas.microsoft.com/office/drawing/2014/main" id="{8A76D49A-1516-1FE5-2D93-6084802663D7}"/>
              </a:ext>
            </a:extLst>
          </p:cNvPr>
          <p:cNvSpPr/>
          <p:nvPr/>
        </p:nvSpPr>
        <p:spPr>
          <a:xfrm>
            <a:off x="5778177" y="112065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1" name="Shape 134">
            <a:extLst>
              <a:ext uri="{FF2B5EF4-FFF2-40B4-BE49-F238E27FC236}">
                <a16:creationId xmlns:a16="http://schemas.microsoft.com/office/drawing/2014/main" id="{C157FD9C-990F-C05B-E60A-270CAFDE3074}"/>
              </a:ext>
            </a:extLst>
          </p:cNvPr>
          <p:cNvSpPr/>
          <p:nvPr/>
        </p:nvSpPr>
        <p:spPr>
          <a:xfrm>
            <a:off x="4899496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2" name="Shape 135">
            <a:extLst>
              <a:ext uri="{FF2B5EF4-FFF2-40B4-BE49-F238E27FC236}">
                <a16:creationId xmlns:a16="http://schemas.microsoft.com/office/drawing/2014/main" id="{BF402A56-4617-77C5-E9F8-4BC84D64E7DC}"/>
              </a:ext>
            </a:extLst>
          </p:cNvPr>
          <p:cNvSpPr/>
          <p:nvPr/>
        </p:nvSpPr>
        <p:spPr>
          <a:xfrm>
            <a:off x="4997127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3" name="Shape 136">
            <a:extLst>
              <a:ext uri="{FF2B5EF4-FFF2-40B4-BE49-F238E27FC236}">
                <a16:creationId xmlns:a16="http://schemas.microsoft.com/office/drawing/2014/main" id="{B81260DB-B9EA-5FD7-F6AE-660CB7EE9566}"/>
              </a:ext>
            </a:extLst>
          </p:cNvPr>
          <p:cNvSpPr/>
          <p:nvPr/>
        </p:nvSpPr>
        <p:spPr>
          <a:xfrm>
            <a:off x="5094758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4" name="Shape 137">
            <a:extLst>
              <a:ext uri="{FF2B5EF4-FFF2-40B4-BE49-F238E27FC236}">
                <a16:creationId xmlns:a16="http://schemas.microsoft.com/office/drawing/2014/main" id="{DC005203-DBE9-5F0C-1D0B-68F653C58A56}"/>
              </a:ext>
            </a:extLst>
          </p:cNvPr>
          <p:cNvSpPr/>
          <p:nvPr/>
        </p:nvSpPr>
        <p:spPr>
          <a:xfrm>
            <a:off x="5192390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5" name="Shape 138">
            <a:extLst>
              <a:ext uri="{FF2B5EF4-FFF2-40B4-BE49-F238E27FC236}">
                <a16:creationId xmlns:a16="http://schemas.microsoft.com/office/drawing/2014/main" id="{E59A1B5A-C24F-433C-0899-54A3927A8F59}"/>
              </a:ext>
            </a:extLst>
          </p:cNvPr>
          <p:cNvSpPr/>
          <p:nvPr/>
        </p:nvSpPr>
        <p:spPr>
          <a:xfrm>
            <a:off x="5290021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6" name="Shape 139">
            <a:extLst>
              <a:ext uri="{FF2B5EF4-FFF2-40B4-BE49-F238E27FC236}">
                <a16:creationId xmlns:a16="http://schemas.microsoft.com/office/drawing/2014/main" id="{3D1B0C62-DCA9-F5A3-4E9C-1E8E9FD9A08C}"/>
              </a:ext>
            </a:extLst>
          </p:cNvPr>
          <p:cNvSpPr/>
          <p:nvPr/>
        </p:nvSpPr>
        <p:spPr>
          <a:xfrm>
            <a:off x="5387652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7" name="Shape 140">
            <a:extLst>
              <a:ext uri="{FF2B5EF4-FFF2-40B4-BE49-F238E27FC236}">
                <a16:creationId xmlns:a16="http://schemas.microsoft.com/office/drawing/2014/main" id="{54D6943D-C40D-9541-661C-AF7EA486A9DD}"/>
              </a:ext>
            </a:extLst>
          </p:cNvPr>
          <p:cNvSpPr/>
          <p:nvPr/>
        </p:nvSpPr>
        <p:spPr>
          <a:xfrm>
            <a:off x="5485283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8" name="Shape 141">
            <a:extLst>
              <a:ext uri="{FF2B5EF4-FFF2-40B4-BE49-F238E27FC236}">
                <a16:creationId xmlns:a16="http://schemas.microsoft.com/office/drawing/2014/main" id="{327AF052-F081-B257-90D8-51DEE3CD0A26}"/>
              </a:ext>
            </a:extLst>
          </p:cNvPr>
          <p:cNvSpPr/>
          <p:nvPr/>
        </p:nvSpPr>
        <p:spPr>
          <a:xfrm>
            <a:off x="5582915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69" name="Shape 142">
            <a:extLst>
              <a:ext uri="{FF2B5EF4-FFF2-40B4-BE49-F238E27FC236}">
                <a16:creationId xmlns:a16="http://schemas.microsoft.com/office/drawing/2014/main" id="{3C49786F-6E4F-E3BB-30AE-02769097CDFE}"/>
              </a:ext>
            </a:extLst>
          </p:cNvPr>
          <p:cNvSpPr/>
          <p:nvPr/>
        </p:nvSpPr>
        <p:spPr>
          <a:xfrm>
            <a:off x="5680546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0" name="Shape 143">
            <a:extLst>
              <a:ext uri="{FF2B5EF4-FFF2-40B4-BE49-F238E27FC236}">
                <a16:creationId xmlns:a16="http://schemas.microsoft.com/office/drawing/2014/main" id="{01FB4870-22E9-ACCB-D437-6E9DBFCA2E48}"/>
              </a:ext>
            </a:extLst>
          </p:cNvPr>
          <p:cNvSpPr/>
          <p:nvPr/>
        </p:nvSpPr>
        <p:spPr>
          <a:xfrm>
            <a:off x="5778177" y="121828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1" name="Shape 144">
            <a:extLst>
              <a:ext uri="{FF2B5EF4-FFF2-40B4-BE49-F238E27FC236}">
                <a16:creationId xmlns:a16="http://schemas.microsoft.com/office/drawing/2014/main" id="{75850497-551A-6E72-E5BE-2523E7B6E9D3}"/>
              </a:ext>
            </a:extLst>
          </p:cNvPr>
          <p:cNvSpPr/>
          <p:nvPr/>
        </p:nvSpPr>
        <p:spPr>
          <a:xfrm>
            <a:off x="4899496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2" name="Shape 145">
            <a:extLst>
              <a:ext uri="{FF2B5EF4-FFF2-40B4-BE49-F238E27FC236}">
                <a16:creationId xmlns:a16="http://schemas.microsoft.com/office/drawing/2014/main" id="{E2D428C3-1BE3-AF02-E91A-859B33F631BF}"/>
              </a:ext>
            </a:extLst>
          </p:cNvPr>
          <p:cNvSpPr/>
          <p:nvPr/>
        </p:nvSpPr>
        <p:spPr>
          <a:xfrm>
            <a:off x="4997127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3" name="Shape 146">
            <a:extLst>
              <a:ext uri="{FF2B5EF4-FFF2-40B4-BE49-F238E27FC236}">
                <a16:creationId xmlns:a16="http://schemas.microsoft.com/office/drawing/2014/main" id="{5E629FA6-DD7E-B7B0-8BC9-2BAEF91EE3A7}"/>
              </a:ext>
            </a:extLst>
          </p:cNvPr>
          <p:cNvSpPr/>
          <p:nvPr/>
        </p:nvSpPr>
        <p:spPr>
          <a:xfrm>
            <a:off x="5094758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4" name="Shape 147">
            <a:extLst>
              <a:ext uri="{FF2B5EF4-FFF2-40B4-BE49-F238E27FC236}">
                <a16:creationId xmlns:a16="http://schemas.microsoft.com/office/drawing/2014/main" id="{D31192E6-4B4D-22C5-37F0-DBD0A5226599}"/>
              </a:ext>
            </a:extLst>
          </p:cNvPr>
          <p:cNvSpPr/>
          <p:nvPr/>
        </p:nvSpPr>
        <p:spPr>
          <a:xfrm>
            <a:off x="5192390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5" name="Shape 148">
            <a:extLst>
              <a:ext uri="{FF2B5EF4-FFF2-40B4-BE49-F238E27FC236}">
                <a16:creationId xmlns:a16="http://schemas.microsoft.com/office/drawing/2014/main" id="{F119E6A8-F17E-B05C-4C6D-6E3DA38938C3}"/>
              </a:ext>
            </a:extLst>
          </p:cNvPr>
          <p:cNvSpPr/>
          <p:nvPr/>
        </p:nvSpPr>
        <p:spPr>
          <a:xfrm>
            <a:off x="5290021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6" name="Shape 149">
            <a:extLst>
              <a:ext uri="{FF2B5EF4-FFF2-40B4-BE49-F238E27FC236}">
                <a16:creationId xmlns:a16="http://schemas.microsoft.com/office/drawing/2014/main" id="{656C325A-587C-6DEC-6BA1-F4ED2C946383}"/>
              </a:ext>
            </a:extLst>
          </p:cNvPr>
          <p:cNvSpPr/>
          <p:nvPr/>
        </p:nvSpPr>
        <p:spPr>
          <a:xfrm>
            <a:off x="5387652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7" name="Shape 150">
            <a:extLst>
              <a:ext uri="{FF2B5EF4-FFF2-40B4-BE49-F238E27FC236}">
                <a16:creationId xmlns:a16="http://schemas.microsoft.com/office/drawing/2014/main" id="{82F697C9-89D2-D462-0AED-2FFC4CB666EA}"/>
              </a:ext>
            </a:extLst>
          </p:cNvPr>
          <p:cNvSpPr/>
          <p:nvPr/>
        </p:nvSpPr>
        <p:spPr>
          <a:xfrm>
            <a:off x="5485283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8" name="Shape 151">
            <a:extLst>
              <a:ext uri="{FF2B5EF4-FFF2-40B4-BE49-F238E27FC236}">
                <a16:creationId xmlns:a16="http://schemas.microsoft.com/office/drawing/2014/main" id="{2AA1C80F-1177-E341-36CF-F2FC9E4948C9}"/>
              </a:ext>
            </a:extLst>
          </p:cNvPr>
          <p:cNvSpPr/>
          <p:nvPr/>
        </p:nvSpPr>
        <p:spPr>
          <a:xfrm>
            <a:off x="5582915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79" name="Shape 152">
            <a:extLst>
              <a:ext uri="{FF2B5EF4-FFF2-40B4-BE49-F238E27FC236}">
                <a16:creationId xmlns:a16="http://schemas.microsoft.com/office/drawing/2014/main" id="{CA257D97-C39F-F8EC-13E2-A61387ECEF58}"/>
              </a:ext>
            </a:extLst>
          </p:cNvPr>
          <p:cNvSpPr/>
          <p:nvPr/>
        </p:nvSpPr>
        <p:spPr>
          <a:xfrm>
            <a:off x="5680546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0" name="Shape 153">
            <a:extLst>
              <a:ext uri="{FF2B5EF4-FFF2-40B4-BE49-F238E27FC236}">
                <a16:creationId xmlns:a16="http://schemas.microsoft.com/office/drawing/2014/main" id="{E28C0C15-4C5B-39A2-6DCF-1EB3515A4535}"/>
              </a:ext>
            </a:extLst>
          </p:cNvPr>
          <p:cNvSpPr/>
          <p:nvPr/>
        </p:nvSpPr>
        <p:spPr>
          <a:xfrm>
            <a:off x="5778177" y="131591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1" name="Shape 154">
            <a:extLst>
              <a:ext uri="{FF2B5EF4-FFF2-40B4-BE49-F238E27FC236}">
                <a16:creationId xmlns:a16="http://schemas.microsoft.com/office/drawing/2014/main" id="{15FC30C1-758C-1D3F-CEC0-250AAD31C575}"/>
              </a:ext>
            </a:extLst>
          </p:cNvPr>
          <p:cNvSpPr/>
          <p:nvPr/>
        </p:nvSpPr>
        <p:spPr>
          <a:xfrm>
            <a:off x="4899496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2" name="Shape 155">
            <a:extLst>
              <a:ext uri="{FF2B5EF4-FFF2-40B4-BE49-F238E27FC236}">
                <a16:creationId xmlns:a16="http://schemas.microsoft.com/office/drawing/2014/main" id="{B8F86A7B-663A-C83E-020F-3FDC6F084CD4}"/>
              </a:ext>
            </a:extLst>
          </p:cNvPr>
          <p:cNvSpPr/>
          <p:nvPr/>
        </p:nvSpPr>
        <p:spPr>
          <a:xfrm>
            <a:off x="4997127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3" name="Shape 156">
            <a:extLst>
              <a:ext uri="{FF2B5EF4-FFF2-40B4-BE49-F238E27FC236}">
                <a16:creationId xmlns:a16="http://schemas.microsoft.com/office/drawing/2014/main" id="{90DF9233-1206-23AF-8324-672A947B0C74}"/>
              </a:ext>
            </a:extLst>
          </p:cNvPr>
          <p:cNvSpPr/>
          <p:nvPr/>
        </p:nvSpPr>
        <p:spPr>
          <a:xfrm>
            <a:off x="5094758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4" name="Shape 157">
            <a:extLst>
              <a:ext uri="{FF2B5EF4-FFF2-40B4-BE49-F238E27FC236}">
                <a16:creationId xmlns:a16="http://schemas.microsoft.com/office/drawing/2014/main" id="{055B7EB2-2C48-C694-7562-E4C7FC72EF2F}"/>
              </a:ext>
            </a:extLst>
          </p:cNvPr>
          <p:cNvSpPr/>
          <p:nvPr/>
        </p:nvSpPr>
        <p:spPr>
          <a:xfrm>
            <a:off x="5192390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5" name="Shape 158">
            <a:extLst>
              <a:ext uri="{FF2B5EF4-FFF2-40B4-BE49-F238E27FC236}">
                <a16:creationId xmlns:a16="http://schemas.microsoft.com/office/drawing/2014/main" id="{F56D2F1E-BDE4-B9F8-B007-047A3FAF39CD}"/>
              </a:ext>
            </a:extLst>
          </p:cNvPr>
          <p:cNvSpPr/>
          <p:nvPr/>
        </p:nvSpPr>
        <p:spPr>
          <a:xfrm>
            <a:off x="5290021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6" name="Shape 159">
            <a:extLst>
              <a:ext uri="{FF2B5EF4-FFF2-40B4-BE49-F238E27FC236}">
                <a16:creationId xmlns:a16="http://schemas.microsoft.com/office/drawing/2014/main" id="{65C0FC23-9287-EAAA-9AF5-CF01BA8BDA4C}"/>
              </a:ext>
            </a:extLst>
          </p:cNvPr>
          <p:cNvSpPr/>
          <p:nvPr/>
        </p:nvSpPr>
        <p:spPr>
          <a:xfrm>
            <a:off x="5387652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7" name="Shape 160">
            <a:extLst>
              <a:ext uri="{FF2B5EF4-FFF2-40B4-BE49-F238E27FC236}">
                <a16:creationId xmlns:a16="http://schemas.microsoft.com/office/drawing/2014/main" id="{5BC01087-E470-75A9-178B-67A91F4BBFC2}"/>
              </a:ext>
            </a:extLst>
          </p:cNvPr>
          <p:cNvSpPr/>
          <p:nvPr/>
        </p:nvSpPr>
        <p:spPr>
          <a:xfrm>
            <a:off x="5485283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8" name="Shape 161">
            <a:extLst>
              <a:ext uri="{FF2B5EF4-FFF2-40B4-BE49-F238E27FC236}">
                <a16:creationId xmlns:a16="http://schemas.microsoft.com/office/drawing/2014/main" id="{64DA719F-C63F-475B-71A5-1C913AA237A4}"/>
              </a:ext>
            </a:extLst>
          </p:cNvPr>
          <p:cNvSpPr/>
          <p:nvPr/>
        </p:nvSpPr>
        <p:spPr>
          <a:xfrm>
            <a:off x="5582915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89" name="Shape 162">
            <a:extLst>
              <a:ext uri="{FF2B5EF4-FFF2-40B4-BE49-F238E27FC236}">
                <a16:creationId xmlns:a16="http://schemas.microsoft.com/office/drawing/2014/main" id="{E0D0E8D1-4CED-8EA1-E208-A1379940BB0E}"/>
              </a:ext>
            </a:extLst>
          </p:cNvPr>
          <p:cNvSpPr/>
          <p:nvPr/>
        </p:nvSpPr>
        <p:spPr>
          <a:xfrm>
            <a:off x="5680546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0" name="Shape 163">
            <a:extLst>
              <a:ext uri="{FF2B5EF4-FFF2-40B4-BE49-F238E27FC236}">
                <a16:creationId xmlns:a16="http://schemas.microsoft.com/office/drawing/2014/main" id="{706A5822-B5CC-E927-E8D8-43602285D8C9}"/>
              </a:ext>
            </a:extLst>
          </p:cNvPr>
          <p:cNvSpPr/>
          <p:nvPr/>
        </p:nvSpPr>
        <p:spPr>
          <a:xfrm>
            <a:off x="5778177" y="141354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1" name="Shape 164">
            <a:extLst>
              <a:ext uri="{FF2B5EF4-FFF2-40B4-BE49-F238E27FC236}">
                <a16:creationId xmlns:a16="http://schemas.microsoft.com/office/drawing/2014/main" id="{79D6C0AE-E751-184C-D997-9ECBE01877F1}"/>
              </a:ext>
            </a:extLst>
          </p:cNvPr>
          <p:cNvSpPr/>
          <p:nvPr/>
        </p:nvSpPr>
        <p:spPr>
          <a:xfrm>
            <a:off x="4899496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2" name="Shape 165">
            <a:extLst>
              <a:ext uri="{FF2B5EF4-FFF2-40B4-BE49-F238E27FC236}">
                <a16:creationId xmlns:a16="http://schemas.microsoft.com/office/drawing/2014/main" id="{933B5E77-B71B-FF85-61DB-236713A5865A}"/>
              </a:ext>
            </a:extLst>
          </p:cNvPr>
          <p:cNvSpPr/>
          <p:nvPr/>
        </p:nvSpPr>
        <p:spPr>
          <a:xfrm>
            <a:off x="4997127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3" name="Shape 166">
            <a:extLst>
              <a:ext uri="{FF2B5EF4-FFF2-40B4-BE49-F238E27FC236}">
                <a16:creationId xmlns:a16="http://schemas.microsoft.com/office/drawing/2014/main" id="{D3B62A6D-9514-CCF5-6649-825B69F6A2C0}"/>
              </a:ext>
            </a:extLst>
          </p:cNvPr>
          <p:cNvSpPr/>
          <p:nvPr/>
        </p:nvSpPr>
        <p:spPr>
          <a:xfrm>
            <a:off x="5094758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4" name="Shape 167">
            <a:extLst>
              <a:ext uri="{FF2B5EF4-FFF2-40B4-BE49-F238E27FC236}">
                <a16:creationId xmlns:a16="http://schemas.microsoft.com/office/drawing/2014/main" id="{0D662BAB-8367-F85C-17D1-15E60C7A12F2}"/>
              </a:ext>
            </a:extLst>
          </p:cNvPr>
          <p:cNvSpPr/>
          <p:nvPr/>
        </p:nvSpPr>
        <p:spPr>
          <a:xfrm>
            <a:off x="5192390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5" name="Shape 168">
            <a:extLst>
              <a:ext uri="{FF2B5EF4-FFF2-40B4-BE49-F238E27FC236}">
                <a16:creationId xmlns:a16="http://schemas.microsoft.com/office/drawing/2014/main" id="{B9073D8A-678C-249C-1F2D-BB2EC681A2A3}"/>
              </a:ext>
            </a:extLst>
          </p:cNvPr>
          <p:cNvSpPr/>
          <p:nvPr/>
        </p:nvSpPr>
        <p:spPr>
          <a:xfrm>
            <a:off x="5290021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6" name="Shape 169">
            <a:extLst>
              <a:ext uri="{FF2B5EF4-FFF2-40B4-BE49-F238E27FC236}">
                <a16:creationId xmlns:a16="http://schemas.microsoft.com/office/drawing/2014/main" id="{EFBAE127-C65F-03A1-A95C-0C303C4D1946}"/>
              </a:ext>
            </a:extLst>
          </p:cNvPr>
          <p:cNvSpPr/>
          <p:nvPr/>
        </p:nvSpPr>
        <p:spPr>
          <a:xfrm>
            <a:off x="5387652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7" name="Shape 170">
            <a:extLst>
              <a:ext uri="{FF2B5EF4-FFF2-40B4-BE49-F238E27FC236}">
                <a16:creationId xmlns:a16="http://schemas.microsoft.com/office/drawing/2014/main" id="{CBAAD2AC-D4CB-80DC-A145-ED43F76DD41B}"/>
              </a:ext>
            </a:extLst>
          </p:cNvPr>
          <p:cNvSpPr/>
          <p:nvPr/>
        </p:nvSpPr>
        <p:spPr>
          <a:xfrm>
            <a:off x="5485283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8" name="Shape 171">
            <a:extLst>
              <a:ext uri="{FF2B5EF4-FFF2-40B4-BE49-F238E27FC236}">
                <a16:creationId xmlns:a16="http://schemas.microsoft.com/office/drawing/2014/main" id="{9E0C77C7-7489-63B3-2821-4F3E0BD51541}"/>
              </a:ext>
            </a:extLst>
          </p:cNvPr>
          <p:cNvSpPr/>
          <p:nvPr/>
        </p:nvSpPr>
        <p:spPr>
          <a:xfrm>
            <a:off x="5582915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999" name="Shape 172">
            <a:extLst>
              <a:ext uri="{FF2B5EF4-FFF2-40B4-BE49-F238E27FC236}">
                <a16:creationId xmlns:a16="http://schemas.microsoft.com/office/drawing/2014/main" id="{8636E20A-90DE-C5DD-2277-DB3F332E09F2}"/>
              </a:ext>
            </a:extLst>
          </p:cNvPr>
          <p:cNvSpPr/>
          <p:nvPr/>
        </p:nvSpPr>
        <p:spPr>
          <a:xfrm>
            <a:off x="5680546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0" name="Shape 173">
            <a:extLst>
              <a:ext uri="{FF2B5EF4-FFF2-40B4-BE49-F238E27FC236}">
                <a16:creationId xmlns:a16="http://schemas.microsoft.com/office/drawing/2014/main" id="{1997EE1B-1D59-4845-9936-DAC4A2E5A4E6}"/>
              </a:ext>
            </a:extLst>
          </p:cNvPr>
          <p:cNvSpPr/>
          <p:nvPr/>
        </p:nvSpPr>
        <p:spPr>
          <a:xfrm>
            <a:off x="5778177" y="151117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1" name="Shape 174">
            <a:extLst>
              <a:ext uri="{FF2B5EF4-FFF2-40B4-BE49-F238E27FC236}">
                <a16:creationId xmlns:a16="http://schemas.microsoft.com/office/drawing/2014/main" id="{E2E71340-9159-CB88-2744-5ACD93EE0A1D}"/>
              </a:ext>
            </a:extLst>
          </p:cNvPr>
          <p:cNvSpPr/>
          <p:nvPr/>
        </p:nvSpPr>
        <p:spPr>
          <a:xfrm>
            <a:off x="4899496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2" name="Shape 175">
            <a:extLst>
              <a:ext uri="{FF2B5EF4-FFF2-40B4-BE49-F238E27FC236}">
                <a16:creationId xmlns:a16="http://schemas.microsoft.com/office/drawing/2014/main" id="{DE2A33B0-36B4-2448-BF13-F365C1ECE1F2}"/>
              </a:ext>
            </a:extLst>
          </p:cNvPr>
          <p:cNvSpPr/>
          <p:nvPr/>
        </p:nvSpPr>
        <p:spPr>
          <a:xfrm>
            <a:off x="4997127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3" name="Shape 176">
            <a:extLst>
              <a:ext uri="{FF2B5EF4-FFF2-40B4-BE49-F238E27FC236}">
                <a16:creationId xmlns:a16="http://schemas.microsoft.com/office/drawing/2014/main" id="{C658D6E8-D5C5-0643-F8BA-AE9D4CEFD366}"/>
              </a:ext>
            </a:extLst>
          </p:cNvPr>
          <p:cNvSpPr/>
          <p:nvPr/>
        </p:nvSpPr>
        <p:spPr>
          <a:xfrm>
            <a:off x="5094758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4" name="Shape 177">
            <a:extLst>
              <a:ext uri="{FF2B5EF4-FFF2-40B4-BE49-F238E27FC236}">
                <a16:creationId xmlns:a16="http://schemas.microsoft.com/office/drawing/2014/main" id="{08EA8AFD-0470-A2DB-B276-408F5B89A68D}"/>
              </a:ext>
            </a:extLst>
          </p:cNvPr>
          <p:cNvSpPr/>
          <p:nvPr/>
        </p:nvSpPr>
        <p:spPr>
          <a:xfrm>
            <a:off x="5192390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5" name="Shape 178">
            <a:extLst>
              <a:ext uri="{FF2B5EF4-FFF2-40B4-BE49-F238E27FC236}">
                <a16:creationId xmlns:a16="http://schemas.microsoft.com/office/drawing/2014/main" id="{F3F60CEC-F437-0FC6-8FFC-6D7E4D0B276F}"/>
              </a:ext>
            </a:extLst>
          </p:cNvPr>
          <p:cNvSpPr/>
          <p:nvPr/>
        </p:nvSpPr>
        <p:spPr>
          <a:xfrm>
            <a:off x="5290021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6" name="Shape 179">
            <a:extLst>
              <a:ext uri="{FF2B5EF4-FFF2-40B4-BE49-F238E27FC236}">
                <a16:creationId xmlns:a16="http://schemas.microsoft.com/office/drawing/2014/main" id="{BB19630F-A915-530C-0E6D-DEA801E85366}"/>
              </a:ext>
            </a:extLst>
          </p:cNvPr>
          <p:cNvSpPr/>
          <p:nvPr/>
        </p:nvSpPr>
        <p:spPr>
          <a:xfrm>
            <a:off x="5387652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7" name="Shape 180">
            <a:extLst>
              <a:ext uri="{FF2B5EF4-FFF2-40B4-BE49-F238E27FC236}">
                <a16:creationId xmlns:a16="http://schemas.microsoft.com/office/drawing/2014/main" id="{835FEE08-B938-85A7-3E4E-256A89727080}"/>
              </a:ext>
            </a:extLst>
          </p:cNvPr>
          <p:cNvSpPr/>
          <p:nvPr/>
        </p:nvSpPr>
        <p:spPr>
          <a:xfrm>
            <a:off x="5485283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8" name="Shape 181">
            <a:extLst>
              <a:ext uri="{FF2B5EF4-FFF2-40B4-BE49-F238E27FC236}">
                <a16:creationId xmlns:a16="http://schemas.microsoft.com/office/drawing/2014/main" id="{CF1AA33C-5D8B-8758-5C51-F0DE921BC752}"/>
              </a:ext>
            </a:extLst>
          </p:cNvPr>
          <p:cNvSpPr/>
          <p:nvPr/>
        </p:nvSpPr>
        <p:spPr>
          <a:xfrm>
            <a:off x="5582915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09" name="Shape 182">
            <a:extLst>
              <a:ext uri="{FF2B5EF4-FFF2-40B4-BE49-F238E27FC236}">
                <a16:creationId xmlns:a16="http://schemas.microsoft.com/office/drawing/2014/main" id="{09454BFA-8642-9CD9-93D1-51DC9941534B}"/>
              </a:ext>
            </a:extLst>
          </p:cNvPr>
          <p:cNvSpPr/>
          <p:nvPr/>
        </p:nvSpPr>
        <p:spPr>
          <a:xfrm>
            <a:off x="5680546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0" name="Shape 183">
            <a:extLst>
              <a:ext uri="{FF2B5EF4-FFF2-40B4-BE49-F238E27FC236}">
                <a16:creationId xmlns:a16="http://schemas.microsoft.com/office/drawing/2014/main" id="{64AAF957-1226-F5C7-379E-A397B4AF46FD}"/>
              </a:ext>
            </a:extLst>
          </p:cNvPr>
          <p:cNvSpPr/>
          <p:nvPr/>
        </p:nvSpPr>
        <p:spPr>
          <a:xfrm>
            <a:off x="5778177" y="160880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1" name="Shape 184">
            <a:extLst>
              <a:ext uri="{FF2B5EF4-FFF2-40B4-BE49-F238E27FC236}">
                <a16:creationId xmlns:a16="http://schemas.microsoft.com/office/drawing/2014/main" id="{D41F6557-1CE7-58E3-D6D7-094C8F3FC485}"/>
              </a:ext>
            </a:extLst>
          </p:cNvPr>
          <p:cNvSpPr/>
          <p:nvPr/>
        </p:nvSpPr>
        <p:spPr>
          <a:xfrm>
            <a:off x="4899496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2" name="Shape 185">
            <a:extLst>
              <a:ext uri="{FF2B5EF4-FFF2-40B4-BE49-F238E27FC236}">
                <a16:creationId xmlns:a16="http://schemas.microsoft.com/office/drawing/2014/main" id="{BB7021F5-7A78-59DC-1F67-1999AD017469}"/>
              </a:ext>
            </a:extLst>
          </p:cNvPr>
          <p:cNvSpPr/>
          <p:nvPr/>
        </p:nvSpPr>
        <p:spPr>
          <a:xfrm>
            <a:off x="4997127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3" name="Shape 186">
            <a:extLst>
              <a:ext uri="{FF2B5EF4-FFF2-40B4-BE49-F238E27FC236}">
                <a16:creationId xmlns:a16="http://schemas.microsoft.com/office/drawing/2014/main" id="{8212AA78-E744-8635-C025-B1BC65EBE26B}"/>
              </a:ext>
            </a:extLst>
          </p:cNvPr>
          <p:cNvSpPr/>
          <p:nvPr/>
        </p:nvSpPr>
        <p:spPr>
          <a:xfrm>
            <a:off x="5094758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4" name="Shape 187">
            <a:extLst>
              <a:ext uri="{FF2B5EF4-FFF2-40B4-BE49-F238E27FC236}">
                <a16:creationId xmlns:a16="http://schemas.microsoft.com/office/drawing/2014/main" id="{F3AC407A-1011-9CEA-8A0C-C156AD11A687}"/>
              </a:ext>
            </a:extLst>
          </p:cNvPr>
          <p:cNvSpPr/>
          <p:nvPr/>
        </p:nvSpPr>
        <p:spPr>
          <a:xfrm>
            <a:off x="5192390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5" name="Shape 188">
            <a:extLst>
              <a:ext uri="{FF2B5EF4-FFF2-40B4-BE49-F238E27FC236}">
                <a16:creationId xmlns:a16="http://schemas.microsoft.com/office/drawing/2014/main" id="{9313917B-0E8A-6B21-79AF-9AFC506A7F3C}"/>
              </a:ext>
            </a:extLst>
          </p:cNvPr>
          <p:cNvSpPr/>
          <p:nvPr/>
        </p:nvSpPr>
        <p:spPr>
          <a:xfrm>
            <a:off x="5290021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6" name="Shape 189">
            <a:extLst>
              <a:ext uri="{FF2B5EF4-FFF2-40B4-BE49-F238E27FC236}">
                <a16:creationId xmlns:a16="http://schemas.microsoft.com/office/drawing/2014/main" id="{813952BC-02C0-4728-AD51-FF5BA91C100E}"/>
              </a:ext>
            </a:extLst>
          </p:cNvPr>
          <p:cNvSpPr/>
          <p:nvPr/>
        </p:nvSpPr>
        <p:spPr>
          <a:xfrm>
            <a:off x="5387652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7" name="Shape 190">
            <a:extLst>
              <a:ext uri="{FF2B5EF4-FFF2-40B4-BE49-F238E27FC236}">
                <a16:creationId xmlns:a16="http://schemas.microsoft.com/office/drawing/2014/main" id="{339790CC-83C6-13AD-1195-9CAE9CAD30BE}"/>
              </a:ext>
            </a:extLst>
          </p:cNvPr>
          <p:cNvSpPr/>
          <p:nvPr/>
        </p:nvSpPr>
        <p:spPr>
          <a:xfrm>
            <a:off x="5485283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8" name="Shape 191">
            <a:extLst>
              <a:ext uri="{FF2B5EF4-FFF2-40B4-BE49-F238E27FC236}">
                <a16:creationId xmlns:a16="http://schemas.microsoft.com/office/drawing/2014/main" id="{65003CF2-582C-7E7F-23DB-7510B3371E5A}"/>
              </a:ext>
            </a:extLst>
          </p:cNvPr>
          <p:cNvSpPr/>
          <p:nvPr/>
        </p:nvSpPr>
        <p:spPr>
          <a:xfrm>
            <a:off x="5582915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19" name="Shape 192">
            <a:extLst>
              <a:ext uri="{FF2B5EF4-FFF2-40B4-BE49-F238E27FC236}">
                <a16:creationId xmlns:a16="http://schemas.microsoft.com/office/drawing/2014/main" id="{F6BD9919-69B4-C756-A005-8E5D63DDA4E2}"/>
              </a:ext>
            </a:extLst>
          </p:cNvPr>
          <p:cNvSpPr/>
          <p:nvPr/>
        </p:nvSpPr>
        <p:spPr>
          <a:xfrm>
            <a:off x="5680546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0" name="Shape 193">
            <a:extLst>
              <a:ext uri="{FF2B5EF4-FFF2-40B4-BE49-F238E27FC236}">
                <a16:creationId xmlns:a16="http://schemas.microsoft.com/office/drawing/2014/main" id="{D50D1C34-BDF2-0B28-9A9D-3FB4B6A0A66C}"/>
              </a:ext>
            </a:extLst>
          </p:cNvPr>
          <p:cNvSpPr/>
          <p:nvPr/>
        </p:nvSpPr>
        <p:spPr>
          <a:xfrm>
            <a:off x="5778177" y="170643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1" name="Shape 194">
            <a:extLst>
              <a:ext uri="{FF2B5EF4-FFF2-40B4-BE49-F238E27FC236}">
                <a16:creationId xmlns:a16="http://schemas.microsoft.com/office/drawing/2014/main" id="{9334312E-3A15-8E9E-DA2B-47EA7FD9DBB9}"/>
              </a:ext>
            </a:extLst>
          </p:cNvPr>
          <p:cNvSpPr/>
          <p:nvPr/>
        </p:nvSpPr>
        <p:spPr>
          <a:xfrm>
            <a:off x="4899496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2" name="Shape 195">
            <a:extLst>
              <a:ext uri="{FF2B5EF4-FFF2-40B4-BE49-F238E27FC236}">
                <a16:creationId xmlns:a16="http://schemas.microsoft.com/office/drawing/2014/main" id="{80548550-B751-6FA5-E0D7-95372A043686}"/>
              </a:ext>
            </a:extLst>
          </p:cNvPr>
          <p:cNvSpPr/>
          <p:nvPr/>
        </p:nvSpPr>
        <p:spPr>
          <a:xfrm>
            <a:off x="4997127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3" name="Shape 196">
            <a:extLst>
              <a:ext uri="{FF2B5EF4-FFF2-40B4-BE49-F238E27FC236}">
                <a16:creationId xmlns:a16="http://schemas.microsoft.com/office/drawing/2014/main" id="{48A9D902-1676-A9C9-C506-E0DC422C6EDC}"/>
              </a:ext>
            </a:extLst>
          </p:cNvPr>
          <p:cNvSpPr/>
          <p:nvPr/>
        </p:nvSpPr>
        <p:spPr>
          <a:xfrm>
            <a:off x="5094758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4" name="Shape 197">
            <a:extLst>
              <a:ext uri="{FF2B5EF4-FFF2-40B4-BE49-F238E27FC236}">
                <a16:creationId xmlns:a16="http://schemas.microsoft.com/office/drawing/2014/main" id="{B4BF0E18-17B7-58F0-0164-448419E5DA3D}"/>
              </a:ext>
            </a:extLst>
          </p:cNvPr>
          <p:cNvSpPr/>
          <p:nvPr/>
        </p:nvSpPr>
        <p:spPr>
          <a:xfrm>
            <a:off x="5192390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5" name="Shape 198">
            <a:extLst>
              <a:ext uri="{FF2B5EF4-FFF2-40B4-BE49-F238E27FC236}">
                <a16:creationId xmlns:a16="http://schemas.microsoft.com/office/drawing/2014/main" id="{C85C24C4-32CF-0EF8-35DB-00322E7F5953}"/>
              </a:ext>
            </a:extLst>
          </p:cNvPr>
          <p:cNvSpPr/>
          <p:nvPr/>
        </p:nvSpPr>
        <p:spPr>
          <a:xfrm>
            <a:off x="5290021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6" name="Shape 199">
            <a:extLst>
              <a:ext uri="{FF2B5EF4-FFF2-40B4-BE49-F238E27FC236}">
                <a16:creationId xmlns:a16="http://schemas.microsoft.com/office/drawing/2014/main" id="{E2EBC6C6-A9B3-A6CC-D020-B91A21DE4989}"/>
              </a:ext>
            </a:extLst>
          </p:cNvPr>
          <p:cNvSpPr/>
          <p:nvPr/>
        </p:nvSpPr>
        <p:spPr>
          <a:xfrm>
            <a:off x="5387652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7" name="Shape 200">
            <a:extLst>
              <a:ext uri="{FF2B5EF4-FFF2-40B4-BE49-F238E27FC236}">
                <a16:creationId xmlns:a16="http://schemas.microsoft.com/office/drawing/2014/main" id="{624DA3DE-B2B4-8F5B-77D4-22653A50B25A}"/>
              </a:ext>
            </a:extLst>
          </p:cNvPr>
          <p:cNvSpPr/>
          <p:nvPr/>
        </p:nvSpPr>
        <p:spPr>
          <a:xfrm>
            <a:off x="5485283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8" name="Shape 201">
            <a:extLst>
              <a:ext uri="{FF2B5EF4-FFF2-40B4-BE49-F238E27FC236}">
                <a16:creationId xmlns:a16="http://schemas.microsoft.com/office/drawing/2014/main" id="{62ABAF1F-2BC0-2978-C1B7-28EA1A96BAFD}"/>
              </a:ext>
            </a:extLst>
          </p:cNvPr>
          <p:cNvSpPr/>
          <p:nvPr/>
        </p:nvSpPr>
        <p:spPr>
          <a:xfrm>
            <a:off x="5582915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29" name="Shape 202">
            <a:extLst>
              <a:ext uri="{FF2B5EF4-FFF2-40B4-BE49-F238E27FC236}">
                <a16:creationId xmlns:a16="http://schemas.microsoft.com/office/drawing/2014/main" id="{198B8FFB-C470-29B0-051F-156BDBE7B7FD}"/>
              </a:ext>
            </a:extLst>
          </p:cNvPr>
          <p:cNvSpPr/>
          <p:nvPr/>
        </p:nvSpPr>
        <p:spPr>
          <a:xfrm>
            <a:off x="5680546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0" name="Shape 203">
            <a:extLst>
              <a:ext uri="{FF2B5EF4-FFF2-40B4-BE49-F238E27FC236}">
                <a16:creationId xmlns:a16="http://schemas.microsoft.com/office/drawing/2014/main" id="{1E9678BF-DE61-9E82-390B-4804529B4148}"/>
              </a:ext>
            </a:extLst>
          </p:cNvPr>
          <p:cNvSpPr/>
          <p:nvPr/>
        </p:nvSpPr>
        <p:spPr>
          <a:xfrm>
            <a:off x="5778177" y="180407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1" name="Text 204">
            <a:extLst>
              <a:ext uri="{FF2B5EF4-FFF2-40B4-BE49-F238E27FC236}">
                <a16:creationId xmlns:a16="http://schemas.microsoft.com/office/drawing/2014/main" id="{E08C56A0-D3F2-BCD1-C0DE-552545F0065F}"/>
              </a:ext>
            </a:extLst>
          </p:cNvPr>
          <p:cNvSpPr/>
          <p:nvPr/>
        </p:nvSpPr>
        <p:spPr>
          <a:xfrm>
            <a:off x="4899496" y="1987204"/>
            <a:ext cx="732532" cy="24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6"/>
              </a:lnSpc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500ms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32" name="Text 205">
            <a:extLst>
              <a:ext uri="{FF2B5EF4-FFF2-40B4-BE49-F238E27FC236}">
                <a16:creationId xmlns:a16="http://schemas.microsoft.com/office/drawing/2014/main" id="{562D4C0E-594E-28DF-6C38-B1C609E84924}"/>
              </a:ext>
            </a:extLst>
          </p:cNvPr>
          <p:cNvSpPr/>
          <p:nvPr/>
        </p:nvSpPr>
        <p:spPr>
          <a:xfrm>
            <a:off x="4893617" y="2263332"/>
            <a:ext cx="1017613" cy="12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chemeClr val="accent6"/>
                </a:solidFill>
                <a:ea typeface="Fira Mono Medium" pitchFamily="34" charset="-122"/>
                <a:cs typeface="Fira Mono Medium" pitchFamily="34" charset="-120"/>
              </a:rPr>
              <a:t>API-Antwortzeit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033" name="Shape 207">
            <a:extLst>
              <a:ext uri="{FF2B5EF4-FFF2-40B4-BE49-F238E27FC236}">
                <a16:creationId xmlns:a16="http://schemas.microsoft.com/office/drawing/2014/main" id="{EC8C1A93-E6F4-37DA-B7F5-C07BA02F8BBD}"/>
              </a:ext>
            </a:extLst>
          </p:cNvPr>
          <p:cNvSpPr/>
          <p:nvPr/>
        </p:nvSpPr>
        <p:spPr>
          <a:xfrm>
            <a:off x="561602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4" name="Shape 208">
            <a:extLst>
              <a:ext uri="{FF2B5EF4-FFF2-40B4-BE49-F238E27FC236}">
                <a16:creationId xmlns:a16="http://schemas.microsoft.com/office/drawing/2014/main" id="{78448D73-D266-78DD-4FE9-D24D901605B6}"/>
              </a:ext>
            </a:extLst>
          </p:cNvPr>
          <p:cNvSpPr/>
          <p:nvPr/>
        </p:nvSpPr>
        <p:spPr>
          <a:xfrm>
            <a:off x="659233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5" name="Shape 209">
            <a:extLst>
              <a:ext uri="{FF2B5EF4-FFF2-40B4-BE49-F238E27FC236}">
                <a16:creationId xmlns:a16="http://schemas.microsoft.com/office/drawing/2014/main" id="{BD5F1A11-D289-D5EA-CE64-5768C4D17F8B}"/>
              </a:ext>
            </a:extLst>
          </p:cNvPr>
          <p:cNvSpPr/>
          <p:nvPr/>
        </p:nvSpPr>
        <p:spPr>
          <a:xfrm>
            <a:off x="756865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6" name="Shape 210">
            <a:extLst>
              <a:ext uri="{FF2B5EF4-FFF2-40B4-BE49-F238E27FC236}">
                <a16:creationId xmlns:a16="http://schemas.microsoft.com/office/drawing/2014/main" id="{13D813A5-B96F-57E2-2826-5B87A87E1623}"/>
              </a:ext>
            </a:extLst>
          </p:cNvPr>
          <p:cNvSpPr/>
          <p:nvPr/>
        </p:nvSpPr>
        <p:spPr>
          <a:xfrm>
            <a:off x="854496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7" name="Shape 211">
            <a:extLst>
              <a:ext uri="{FF2B5EF4-FFF2-40B4-BE49-F238E27FC236}">
                <a16:creationId xmlns:a16="http://schemas.microsoft.com/office/drawing/2014/main" id="{B59D93C5-85DC-BD3B-C706-BBEDD35A5FF1}"/>
              </a:ext>
            </a:extLst>
          </p:cNvPr>
          <p:cNvSpPr/>
          <p:nvPr/>
        </p:nvSpPr>
        <p:spPr>
          <a:xfrm>
            <a:off x="952127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38" name="Shape 212">
            <a:extLst>
              <a:ext uri="{FF2B5EF4-FFF2-40B4-BE49-F238E27FC236}">
                <a16:creationId xmlns:a16="http://schemas.microsoft.com/office/drawing/2014/main" id="{48013338-DA2C-B1A2-1464-DD6A22E3189C}"/>
              </a:ext>
            </a:extLst>
          </p:cNvPr>
          <p:cNvSpPr/>
          <p:nvPr/>
        </p:nvSpPr>
        <p:spPr>
          <a:xfrm>
            <a:off x="1049758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039" name="Shape 213">
            <a:extLst>
              <a:ext uri="{FF2B5EF4-FFF2-40B4-BE49-F238E27FC236}">
                <a16:creationId xmlns:a16="http://schemas.microsoft.com/office/drawing/2014/main" id="{A9A1E494-7CC7-35D2-9A0A-98E6F4C7FC87}"/>
              </a:ext>
            </a:extLst>
          </p:cNvPr>
          <p:cNvSpPr/>
          <p:nvPr/>
        </p:nvSpPr>
        <p:spPr>
          <a:xfrm>
            <a:off x="1147390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040" name="Shape 214">
            <a:extLst>
              <a:ext uri="{FF2B5EF4-FFF2-40B4-BE49-F238E27FC236}">
                <a16:creationId xmlns:a16="http://schemas.microsoft.com/office/drawing/2014/main" id="{680E51BA-B70C-4CEB-AC3F-8CF9704025FA}"/>
              </a:ext>
            </a:extLst>
          </p:cNvPr>
          <p:cNvSpPr/>
          <p:nvPr/>
        </p:nvSpPr>
        <p:spPr>
          <a:xfrm>
            <a:off x="1245021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041" name="Shape 215">
            <a:extLst>
              <a:ext uri="{FF2B5EF4-FFF2-40B4-BE49-F238E27FC236}">
                <a16:creationId xmlns:a16="http://schemas.microsoft.com/office/drawing/2014/main" id="{56F7A446-CF26-1515-6C02-A74D5320C13C}"/>
              </a:ext>
            </a:extLst>
          </p:cNvPr>
          <p:cNvSpPr/>
          <p:nvPr/>
        </p:nvSpPr>
        <p:spPr>
          <a:xfrm>
            <a:off x="1342652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042" name="Shape 216">
            <a:extLst>
              <a:ext uri="{FF2B5EF4-FFF2-40B4-BE49-F238E27FC236}">
                <a16:creationId xmlns:a16="http://schemas.microsoft.com/office/drawing/2014/main" id="{55D917D7-FA71-E248-C2D5-1DF961BA2C0C}"/>
              </a:ext>
            </a:extLst>
          </p:cNvPr>
          <p:cNvSpPr/>
          <p:nvPr/>
        </p:nvSpPr>
        <p:spPr>
          <a:xfrm>
            <a:off x="1440283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043" name="Shape 217">
            <a:extLst>
              <a:ext uri="{FF2B5EF4-FFF2-40B4-BE49-F238E27FC236}">
                <a16:creationId xmlns:a16="http://schemas.microsoft.com/office/drawing/2014/main" id="{02B98ACA-E0EA-243E-8BEA-862E4CED1342}"/>
              </a:ext>
            </a:extLst>
          </p:cNvPr>
          <p:cNvSpPr/>
          <p:nvPr/>
        </p:nvSpPr>
        <p:spPr>
          <a:xfrm>
            <a:off x="561602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4" name="Shape 218">
            <a:extLst>
              <a:ext uri="{FF2B5EF4-FFF2-40B4-BE49-F238E27FC236}">
                <a16:creationId xmlns:a16="http://schemas.microsoft.com/office/drawing/2014/main" id="{56B377F5-9BAD-84B4-8129-449DF4CE5A79}"/>
              </a:ext>
            </a:extLst>
          </p:cNvPr>
          <p:cNvSpPr/>
          <p:nvPr/>
        </p:nvSpPr>
        <p:spPr>
          <a:xfrm>
            <a:off x="659233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5" name="Shape 219">
            <a:extLst>
              <a:ext uri="{FF2B5EF4-FFF2-40B4-BE49-F238E27FC236}">
                <a16:creationId xmlns:a16="http://schemas.microsoft.com/office/drawing/2014/main" id="{31BA255D-DA58-252D-80AC-D1BF4A1D7F67}"/>
              </a:ext>
            </a:extLst>
          </p:cNvPr>
          <p:cNvSpPr/>
          <p:nvPr/>
        </p:nvSpPr>
        <p:spPr>
          <a:xfrm>
            <a:off x="756865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6" name="Shape 220">
            <a:extLst>
              <a:ext uri="{FF2B5EF4-FFF2-40B4-BE49-F238E27FC236}">
                <a16:creationId xmlns:a16="http://schemas.microsoft.com/office/drawing/2014/main" id="{BD5A5419-764F-94E5-CDF3-ACD8B44EE242}"/>
              </a:ext>
            </a:extLst>
          </p:cNvPr>
          <p:cNvSpPr/>
          <p:nvPr/>
        </p:nvSpPr>
        <p:spPr>
          <a:xfrm>
            <a:off x="854496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7" name="Shape 221">
            <a:extLst>
              <a:ext uri="{FF2B5EF4-FFF2-40B4-BE49-F238E27FC236}">
                <a16:creationId xmlns:a16="http://schemas.microsoft.com/office/drawing/2014/main" id="{EF188F30-F590-CC29-4AEA-8150CB59EE0A}"/>
              </a:ext>
            </a:extLst>
          </p:cNvPr>
          <p:cNvSpPr/>
          <p:nvPr/>
        </p:nvSpPr>
        <p:spPr>
          <a:xfrm>
            <a:off x="952127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8" name="Shape 222">
            <a:extLst>
              <a:ext uri="{FF2B5EF4-FFF2-40B4-BE49-F238E27FC236}">
                <a16:creationId xmlns:a16="http://schemas.microsoft.com/office/drawing/2014/main" id="{291DC8F4-F5BE-22D4-94A1-D735F8F4A400}"/>
              </a:ext>
            </a:extLst>
          </p:cNvPr>
          <p:cNvSpPr/>
          <p:nvPr/>
        </p:nvSpPr>
        <p:spPr>
          <a:xfrm>
            <a:off x="1049758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49" name="Shape 223">
            <a:extLst>
              <a:ext uri="{FF2B5EF4-FFF2-40B4-BE49-F238E27FC236}">
                <a16:creationId xmlns:a16="http://schemas.microsoft.com/office/drawing/2014/main" id="{8C77CCE2-D80B-C581-767F-98C137D0A1DC}"/>
              </a:ext>
            </a:extLst>
          </p:cNvPr>
          <p:cNvSpPr/>
          <p:nvPr/>
        </p:nvSpPr>
        <p:spPr>
          <a:xfrm>
            <a:off x="1147390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0" name="Shape 224">
            <a:extLst>
              <a:ext uri="{FF2B5EF4-FFF2-40B4-BE49-F238E27FC236}">
                <a16:creationId xmlns:a16="http://schemas.microsoft.com/office/drawing/2014/main" id="{62046C95-CBB2-8C3E-BCC4-8275C9EB6CC0}"/>
              </a:ext>
            </a:extLst>
          </p:cNvPr>
          <p:cNvSpPr/>
          <p:nvPr/>
        </p:nvSpPr>
        <p:spPr>
          <a:xfrm>
            <a:off x="1245021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1" name="Shape 225">
            <a:extLst>
              <a:ext uri="{FF2B5EF4-FFF2-40B4-BE49-F238E27FC236}">
                <a16:creationId xmlns:a16="http://schemas.microsoft.com/office/drawing/2014/main" id="{2B8BC351-8521-F225-FF51-CE71C2C8C2E0}"/>
              </a:ext>
            </a:extLst>
          </p:cNvPr>
          <p:cNvSpPr/>
          <p:nvPr/>
        </p:nvSpPr>
        <p:spPr>
          <a:xfrm>
            <a:off x="1342652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2" name="Shape 226">
            <a:extLst>
              <a:ext uri="{FF2B5EF4-FFF2-40B4-BE49-F238E27FC236}">
                <a16:creationId xmlns:a16="http://schemas.microsoft.com/office/drawing/2014/main" id="{AE731E8E-D458-1037-0603-DFE19499C3B3}"/>
              </a:ext>
            </a:extLst>
          </p:cNvPr>
          <p:cNvSpPr/>
          <p:nvPr/>
        </p:nvSpPr>
        <p:spPr>
          <a:xfrm>
            <a:off x="1440283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3" name="Shape 227">
            <a:extLst>
              <a:ext uri="{FF2B5EF4-FFF2-40B4-BE49-F238E27FC236}">
                <a16:creationId xmlns:a16="http://schemas.microsoft.com/office/drawing/2014/main" id="{E60C320F-B7D2-9992-6FD1-3BAEC38FC8CB}"/>
              </a:ext>
            </a:extLst>
          </p:cNvPr>
          <p:cNvSpPr/>
          <p:nvPr/>
        </p:nvSpPr>
        <p:spPr>
          <a:xfrm>
            <a:off x="561602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4" name="Shape 228">
            <a:extLst>
              <a:ext uri="{FF2B5EF4-FFF2-40B4-BE49-F238E27FC236}">
                <a16:creationId xmlns:a16="http://schemas.microsoft.com/office/drawing/2014/main" id="{79ED077B-4CF5-E0FB-6C46-5F14ABD7D1F5}"/>
              </a:ext>
            </a:extLst>
          </p:cNvPr>
          <p:cNvSpPr/>
          <p:nvPr/>
        </p:nvSpPr>
        <p:spPr>
          <a:xfrm>
            <a:off x="659233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5" name="Shape 229">
            <a:extLst>
              <a:ext uri="{FF2B5EF4-FFF2-40B4-BE49-F238E27FC236}">
                <a16:creationId xmlns:a16="http://schemas.microsoft.com/office/drawing/2014/main" id="{0CECEEC8-3F29-CDB0-CDFB-1C7F03043F15}"/>
              </a:ext>
            </a:extLst>
          </p:cNvPr>
          <p:cNvSpPr/>
          <p:nvPr/>
        </p:nvSpPr>
        <p:spPr>
          <a:xfrm>
            <a:off x="756865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6" name="Shape 230">
            <a:extLst>
              <a:ext uri="{FF2B5EF4-FFF2-40B4-BE49-F238E27FC236}">
                <a16:creationId xmlns:a16="http://schemas.microsoft.com/office/drawing/2014/main" id="{64F203E3-78CF-8438-A7B1-431EA32F2628}"/>
              </a:ext>
            </a:extLst>
          </p:cNvPr>
          <p:cNvSpPr/>
          <p:nvPr/>
        </p:nvSpPr>
        <p:spPr>
          <a:xfrm>
            <a:off x="854496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7" name="Shape 231">
            <a:extLst>
              <a:ext uri="{FF2B5EF4-FFF2-40B4-BE49-F238E27FC236}">
                <a16:creationId xmlns:a16="http://schemas.microsoft.com/office/drawing/2014/main" id="{435EDA7F-1BEF-9045-5EDC-ECF2C1772775}"/>
              </a:ext>
            </a:extLst>
          </p:cNvPr>
          <p:cNvSpPr/>
          <p:nvPr/>
        </p:nvSpPr>
        <p:spPr>
          <a:xfrm>
            <a:off x="952127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8" name="Shape 232">
            <a:extLst>
              <a:ext uri="{FF2B5EF4-FFF2-40B4-BE49-F238E27FC236}">
                <a16:creationId xmlns:a16="http://schemas.microsoft.com/office/drawing/2014/main" id="{85D03CF1-3E54-116B-63DA-FA6604557FBC}"/>
              </a:ext>
            </a:extLst>
          </p:cNvPr>
          <p:cNvSpPr/>
          <p:nvPr/>
        </p:nvSpPr>
        <p:spPr>
          <a:xfrm>
            <a:off x="1049758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59" name="Shape 233">
            <a:extLst>
              <a:ext uri="{FF2B5EF4-FFF2-40B4-BE49-F238E27FC236}">
                <a16:creationId xmlns:a16="http://schemas.microsoft.com/office/drawing/2014/main" id="{77AF31FE-6D17-0E82-15E1-2ACEA7F59940}"/>
              </a:ext>
            </a:extLst>
          </p:cNvPr>
          <p:cNvSpPr/>
          <p:nvPr/>
        </p:nvSpPr>
        <p:spPr>
          <a:xfrm>
            <a:off x="1147390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0" name="Shape 234">
            <a:extLst>
              <a:ext uri="{FF2B5EF4-FFF2-40B4-BE49-F238E27FC236}">
                <a16:creationId xmlns:a16="http://schemas.microsoft.com/office/drawing/2014/main" id="{B39763B3-5ECC-E164-09BA-45C0E173D6FF}"/>
              </a:ext>
            </a:extLst>
          </p:cNvPr>
          <p:cNvSpPr/>
          <p:nvPr/>
        </p:nvSpPr>
        <p:spPr>
          <a:xfrm>
            <a:off x="1245021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1" name="Shape 235">
            <a:extLst>
              <a:ext uri="{FF2B5EF4-FFF2-40B4-BE49-F238E27FC236}">
                <a16:creationId xmlns:a16="http://schemas.microsoft.com/office/drawing/2014/main" id="{1E3090AB-71D7-0B99-73A5-2BE2A260EAB4}"/>
              </a:ext>
            </a:extLst>
          </p:cNvPr>
          <p:cNvSpPr/>
          <p:nvPr/>
        </p:nvSpPr>
        <p:spPr>
          <a:xfrm>
            <a:off x="1342652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2" name="Shape 236">
            <a:extLst>
              <a:ext uri="{FF2B5EF4-FFF2-40B4-BE49-F238E27FC236}">
                <a16:creationId xmlns:a16="http://schemas.microsoft.com/office/drawing/2014/main" id="{A94A06F2-206E-A85F-9BD6-E7050C614C11}"/>
              </a:ext>
            </a:extLst>
          </p:cNvPr>
          <p:cNvSpPr/>
          <p:nvPr/>
        </p:nvSpPr>
        <p:spPr>
          <a:xfrm>
            <a:off x="1440283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3" name="Shape 237">
            <a:extLst>
              <a:ext uri="{FF2B5EF4-FFF2-40B4-BE49-F238E27FC236}">
                <a16:creationId xmlns:a16="http://schemas.microsoft.com/office/drawing/2014/main" id="{058F5ECA-5716-7172-9CE4-391869566A5A}"/>
              </a:ext>
            </a:extLst>
          </p:cNvPr>
          <p:cNvSpPr/>
          <p:nvPr/>
        </p:nvSpPr>
        <p:spPr>
          <a:xfrm>
            <a:off x="561602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4" name="Shape 238">
            <a:extLst>
              <a:ext uri="{FF2B5EF4-FFF2-40B4-BE49-F238E27FC236}">
                <a16:creationId xmlns:a16="http://schemas.microsoft.com/office/drawing/2014/main" id="{D09B6202-E80B-56DB-DFB1-29078D2003BE}"/>
              </a:ext>
            </a:extLst>
          </p:cNvPr>
          <p:cNvSpPr/>
          <p:nvPr/>
        </p:nvSpPr>
        <p:spPr>
          <a:xfrm>
            <a:off x="659233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5" name="Shape 239">
            <a:extLst>
              <a:ext uri="{FF2B5EF4-FFF2-40B4-BE49-F238E27FC236}">
                <a16:creationId xmlns:a16="http://schemas.microsoft.com/office/drawing/2014/main" id="{68DE150A-D6BD-C917-6BA1-9CAC9463AA04}"/>
              </a:ext>
            </a:extLst>
          </p:cNvPr>
          <p:cNvSpPr/>
          <p:nvPr/>
        </p:nvSpPr>
        <p:spPr>
          <a:xfrm>
            <a:off x="756865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6" name="Shape 240">
            <a:extLst>
              <a:ext uri="{FF2B5EF4-FFF2-40B4-BE49-F238E27FC236}">
                <a16:creationId xmlns:a16="http://schemas.microsoft.com/office/drawing/2014/main" id="{08492E97-64EE-A28E-661E-8C2D4AFC2401}"/>
              </a:ext>
            </a:extLst>
          </p:cNvPr>
          <p:cNvSpPr/>
          <p:nvPr/>
        </p:nvSpPr>
        <p:spPr>
          <a:xfrm>
            <a:off x="854496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7" name="Shape 241">
            <a:extLst>
              <a:ext uri="{FF2B5EF4-FFF2-40B4-BE49-F238E27FC236}">
                <a16:creationId xmlns:a16="http://schemas.microsoft.com/office/drawing/2014/main" id="{A5C9CFF2-3A94-C6B1-EC5D-30120AEB53D5}"/>
              </a:ext>
            </a:extLst>
          </p:cNvPr>
          <p:cNvSpPr/>
          <p:nvPr/>
        </p:nvSpPr>
        <p:spPr>
          <a:xfrm>
            <a:off x="952127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8" name="Shape 242">
            <a:extLst>
              <a:ext uri="{FF2B5EF4-FFF2-40B4-BE49-F238E27FC236}">
                <a16:creationId xmlns:a16="http://schemas.microsoft.com/office/drawing/2014/main" id="{B9695A49-1902-0626-7E81-DCE5DF94A465}"/>
              </a:ext>
            </a:extLst>
          </p:cNvPr>
          <p:cNvSpPr/>
          <p:nvPr/>
        </p:nvSpPr>
        <p:spPr>
          <a:xfrm>
            <a:off x="1049758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69" name="Shape 243">
            <a:extLst>
              <a:ext uri="{FF2B5EF4-FFF2-40B4-BE49-F238E27FC236}">
                <a16:creationId xmlns:a16="http://schemas.microsoft.com/office/drawing/2014/main" id="{33451604-D790-09BA-880C-4BBD8163EDE1}"/>
              </a:ext>
            </a:extLst>
          </p:cNvPr>
          <p:cNvSpPr/>
          <p:nvPr/>
        </p:nvSpPr>
        <p:spPr>
          <a:xfrm>
            <a:off x="1147390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0" name="Shape 244">
            <a:extLst>
              <a:ext uri="{FF2B5EF4-FFF2-40B4-BE49-F238E27FC236}">
                <a16:creationId xmlns:a16="http://schemas.microsoft.com/office/drawing/2014/main" id="{3AED540D-9B1D-B9A7-3896-9553DAE0954A}"/>
              </a:ext>
            </a:extLst>
          </p:cNvPr>
          <p:cNvSpPr/>
          <p:nvPr/>
        </p:nvSpPr>
        <p:spPr>
          <a:xfrm>
            <a:off x="1245021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1" name="Shape 245">
            <a:extLst>
              <a:ext uri="{FF2B5EF4-FFF2-40B4-BE49-F238E27FC236}">
                <a16:creationId xmlns:a16="http://schemas.microsoft.com/office/drawing/2014/main" id="{0C9E3751-6A97-AB38-9236-49BAB6FA3FD5}"/>
              </a:ext>
            </a:extLst>
          </p:cNvPr>
          <p:cNvSpPr/>
          <p:nvPr/>
        </p:nvSpPr>
        <p:spPr>
          <a:xfrm>
            <a:off x="1342652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2" name="Shape 246">
            <a:extLst>
              <a:ext uri="{FF2B5EF4-FFF2-40B4-BE49-F238E27FC236}">
                <a16:creationId xmlns:a16="http://schemas.microsoft.com/office/drawing/2014/main" id="{C137189F-D2D2-9ED9-ED84-ABACF1B0E93F}"/>
              </a:ext>
            </a:extLst>
          </p:cNvPr>
          <p:cNvSpPr/>
          <p:nvPr/>
        </p:nvSpPr>
        <p:spPr>
          <a:xfrm>
            <a:off x="1440283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3" name="Shape 247">
            <a:extLst>
              <a:ext uri="{FF2B5EF4-FFF2-40B4-BE49-F238E27FC236}">
                <a16:creationId xmlns:a16="http://schemas.microsoft.com/office/drawing/2014/main" id="{52365E1A-9F67-AB85-F414-B8A19E118FDC}"/>
              </a:ext>
            </a:extLst>
          </p:cNvPr>
          <p:cNvSpPr/>
          <p:nvPr/>
        </p:nvSpPr>
        <p:spPr>
          <a:xfrm>
            <a:off x="561602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4" name="Shape 248">
            <a:extLst>
              <a:ext uri="{FF2B5EF4-FFF2-40B4-BE49-F238E27FC236}">
                <a16:creationId xmlns:a16="http://schemas.microsoft.com/office/drawing/2014/main" id="{B15DF871-969B-DE99-ECB3-02FDC467015C}"/>
              </a:ext>
            </a:extLst>
          </p:cNvPr>
          <p:cNvSpPr/>
          <p:nvPr/>
        </p:nvSpPr>
        <p:spPr>
          <a:xfrm>
            <a:off x="659233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5" name="Shape 249">
            <a:extLst>
              <a:ext uri="{FF2B5EF4-FFF2-40B4-BE49-F238E27FC236}">
                <a16:creationId xmlns:a16="http://schemas.microsoft.com/office/drawing/2014/main" id="{5F18C213-0D99-4A8A-F707-14B4D67C5FFC}"/>
              </a:ext>
            </a:extLst>
          </p:cNvPr>
          <p:cNvSpPr/>
          <p:nvPr/>
        </p:nvSpPr>
        <p:spPr>
          <a:xfrm>
            <a:off x="756865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6" name="Shape 250">
            <a:extLst>
              <a:ext uri="{FF2B5EF4-FFF2-40B4-BE49-F238E27FC236}">
                <a16:creationId xmlns:a16="http://schemas.microsoft.com/office/drawing/2014/main" id="{9DE6DD49-6304-ED73-B31F-7C630F4FFC3E}"/>
              </a:ext>
            </a:extLst>
          </p:cNvPr>
          <p:cNvSpPr/>
          <p:nvPr/>
        </p:nvSpPr>
        <p:spPr>
          <a:xfrm>
            <a:off x="854496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7" name="Shape 251">
            <a:extLst>
              <a:ext uri="{FF2B5EF4-FFF2-40B4-BE49-F238E27FC236}">
                <a16:creationId xmlns:a16="http://schemas.microsoft.com/office/drawing/2014/main" id="{DED9F702-CA5C-A212-2D16-89F933AD1536}"/>
              </a:ext>
            </a:extLst>
          </p:cNvPr>
          <p:cNvSpPr/>
          <p:nvPr/>
        </p:nvSpPr>
        <p:spPr>
          <a:xfrm>
            <a:off x="952127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8" name="Shape 252">
            <a:extLst>
              <a:ext uri="{FF2B5EF4-FFF2-40B4-BE49-F238E27FC236}">
                <a16:creationId xmlns:a16="http://schemas.microsoft.com/office/drawing/2014/main" id="{CA7E724F-2148-6A73-B8A4-27C97D73FDBC}"/>
              </a:ext>
            </a:extLst>
          </p:cNvPr>
          <p:cNvSpPr/>
          <p:nvPr/>
        </p:nvSpPr>
        <p:spPr>
          <a:xfrm>
            <a:off x="1049758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79" name="Shape 253">
            <a:extLst>
              <a:ext uri="{FF2B5EF4-FFF2-40B4-BE49-F238E27FC236}">
                <a16:creationId xmlns:a16="http://schemas.microsoft.com/office/drawing/2014/main" id="{A9220433-90DA-D2C6-5C8B-FF355C4BAAA5}"/>
              </a:ext>
            </a:extLst>
          </p:cNvPr>
          <p:cNvSpPr/>
          <p:nvPr/>
        </p:nvSpPr>
        <p:spPr>
          <a:xfrm>
            <a:off x="1147390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0" name="Shape 254">
            <a:extLst>
              <a:ext uri="{FF2B5EF4-FFF2-40B4-BE49-F238E27FC236}">
                <a16:creationId xmlns:a16="http://schemas.microsoft.com/office/drawing/2014/main" id="{52B75FB5-E676-D035-53FD-3CE72D102E56}"/>
              </a:ext>
            </a:extLst>
          </p:cNvPr>
          <p:cNvSpPr/>
          <p:nvPr/>
        </p:nvSpPr>
        <p:spPr>
          <a:xfrm>
            <a:off x="1245021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1" name="Shape 255">
            <a:extLst>
              <a:ext uri="{FF2B5EF4-FFF2-40B4-BE49-F238E27FC236}">
                <a16:creationId xmlns:a16="http://schemas.microsoft.com/office/drawing/2014/main" id="{193967ED-C579-2BB8-4A92-4F4447E9CDFF}"/>
              </a:ext>
            </a:extLst>
          </p:cNvPr>
          <p:cNvSpPr/>
          <p:nvPr/>
        </p:nvSpPr>
        <p:spPr>
          <a:xfrm>
            <a:off x="1342652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2" name="Shape 256">
            <a:extLst>
              <a:ext uri="{FF2B5EF4-FFF2-40B4-BE49-F238E27FC236}">
                <a16:creationId xmlns:a16="http://schemas.microsoft.com/office/drawing/2014/main" id="{92C32E1E-E306-4D5F-584D-EDE436C09B37}"/>
              </a:ext>
            </a:extLst>
          </p:cNvPr>
          <p:cNvSpPr/>
          <p:nvPr/>
        </p:nvSpPr>
        <p:spPr>
          <a:xfrm>
            <a:off x="1440283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3" name="Shape 257">
            <a:extLst>
              <a:ext uri="{FF2B5EF4-FFF2-40B4-BE49-F238E27FC236}">
                <a16:creationId xmlns:a16="http://schemas.microsoft.com/office/drawing/2014/main" id="{78BA146C-1381-7930-C7F9-CAFBC959782B}"/>
              </a:ext>
            </a:extLst>
          </p:cNvPr>
          <p:cNvSpPr/>
          <p:nvPr/>
        </p:nvSpPr>
        <p:spPr>
          <a:xfrm>
            <a:off x="561602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4" name="Shape 258">
            <a:extLst>
              <a:ext uri="{FF2B5EF4-FFF2-40B4-BE49-F238E27FC236}">
                <a16:creationId xmlns:a16="http://schemas.microsoft.com/office/drawing/2014/main" id="{8D58F289-001B-9B79-888D-69BBA54BD5B7}"/>
              </a:ext>
            </a:extLst>
          </p:cNvPr>
          <p:cNvSpPr/>
          <p:nvPr/>
        </p:nvSpPr>
        <p:spPr>
          <a:xfrm>
            <a:off x="659233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5" name="Shape 259">
            <a:extLst>
              <a:ext uri="{FF2B5EF4-FFF2-40B4-BE49-F238E27FC236}">
                <a16:creationId xmlns:a16="http://schemas.microsoft.com/office/drawing/2014/main" id="{793F4F7D-1535-B909-4EFB-04F0004C160B}"/>
              </a:ext>
            </a:extLst>
          </p:cNvPr>
          <p:cNvSpPr/>
          <p:nvPr/>
        </p:nvSpPr>
        <p:spPr>
          <a:xfrm>
            <a:off x="756865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6" name="Shape 260">
            <a:extLst>
              <a:ext uri="{FF2B5EF4-FFF2-40B4-BE49-F238E27FC236}">
                <a16:creationId xmlns:a16="http://schemas.microsoft.com/office/drawing/2014/main" id="{BCD529B2-0956-78BB-FC6C-7D28EC8853E1}"/>
              </a:ext>
            </a:extLst>
          </p:cNvPr>
          <p:cNvSpPr/>
          <p:nvPr/>
        </p:nvSpPr>
        <p:spPr>
          <a:xfrm>
            <a:off x="854496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7" name="Shape 261">
            <a:extLst>
              <a:ext uri="{FF2B5EF4-FFF2-40B4-BE49-F238E27FC236}">
                <a16:creationId xmlns:a16="http://schemas.microsoft.com/office/drawing/2014/main" id="{B9054B5F-96EE-802B-BEF1-F815310E575E}"/>
              </a:ext>
            </a:extLst>
          </p:cNvPr>
          <p:cNvSpPr/>
          <p:nvPr/>
        </p:nvSpPr>
        <p:spPr>
          <a:xfrm>
            <a:off x="952127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8" name="Shape 262">
            <a:extLst>
              <a:ext uri="{FF2B5EF4-FFF2-40B4-BE49-F238E27FC236}">
                <a16:creationId xmlns:a16="http://schemas.microsoft.com/office/drawing/2014/main" id="{4BF68504-091B-8BA1-8914-79A0E9BEDA38}"/>
              </a:ext>
            </a:extLst>
          </p:cNvPr>
          <p:cNvSpPr/>
          <p:nvPr/>
        </p:nvSpPr>
        <p:spPr>
          <a:xfrm>
            <a:off x="1049758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89" name="Shape 263">
            <a:extLst>
              <a:ext uri="{FF2B5EF4-FFF2-40B4-BE49-F238E27FC236}">
                <a16:creationId xmlns:a16="http://schemas.microsoft.com/office/drawing/2014/main" id="{9E5BAF12-33ED-9FB8-FC4B-AD2A3F4642E6}"/>
              </a:ext>
            </a:extLst>
          </p:cNvPr>
          <p:cNvSpPr/>
          <p:nvPr/>
        </p:nvSpPr>
        <p:spPr>
          <a:xfrm>
            <a:off x="1147390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0" name="Shape 264">
            <a:extLst>
              <a:ext uri="{FF2B5EF4-FFF2-40B4-BE49-F238E27FC236}">
                <a16:creationId xmlns:a16="http://schemas.microsoft.com/office/drawing/2014/main" id="{B836D03F-E0A2-8837-75AE-67EF2E5A8740}"/>
              </a:ext>
            </a:extLst>
          </p:cNvPr>
          <p:cNvSpPr/>
          <p:nvPr/>
        </p:nvSpPr>
        <p:spPr>
          <a:xfrm>
            <a:off x="1245021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1" name="Shape 265">
            <a:extLst>
              <a:ext uri="{FF2B5EF4-FFF2-40B4-BE49-F238E27FC236}">
                <a16:creationId xmlns:a16="http://schemas.microsoft.com/office/drawing/2014/main" id="{9BAB3C1B-BBDA-514F-8E64-4B2B1C8D2AD0}"/>
              </a:ext>
            </a:extLst>
          </p:cNvPr>
          <p:cNvSpPr/>
          <p:nvPr/>
        </p:nvSpPr>
        <p:spPr>
          <a:xfrm>
            <a:off x="1342652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2" name="Shape 266">
            <a:extLst>
              <a:ext uri="{FF2B5EF4-FFF2-40B4-BE49-F238E27FC236}">
                <a16:creationId xmlns:a16="http://schemas.microsoft.com/office/drawing/2014/main" id="{A0A1689A-88DB-C527-5EDC-285BEA760E33}"/>
              </a:ext>
            </a:extLst>
          </p:cNvPr>
          <p:cNvSpPr/>
          <p:nvPr/>
        </p:nvSpPr>
        <p:spPr>
          <a:xfrm>
            <a:off x="1440283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3" name="Shape 267">
            <a:extLst>
              <a:ext uri="{FF2B5EF4-FFF2-40B4-BE49-F238E27FC236}">
                <a16:creationId xmlns:a16="http://schemas.microsoft.com/office/drawing/2014/main" id="{A1678569-DE6C-C844-427D-3DA8CAD2F993}"/>
              </a:ext>
            </a:extLst>
          </p:cNvPr>
          <p:cNvSpPr/>
          <p:nvPr/>
        </p:nvSpPr>
        <p:spPr>
          <a:xfrm>
            <a:off x="561602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4" name="Shape 268">
            <a:extLst>
              <a:ext uri="{FF2B5EF4-FFF2-40B4-BE49-F238E27FC236}">
                <a16:creationId xmlns:a16="http://schemas.microsoft.com/office/drawing/2014/main" id="{4D1FAEEF-FD92-6D89-15A8-69B907B07B2F}"/>
              </a:ext>
            </a:extLst>
          </p:cNvPr>
          <p:cNvSpPr/>
          <p:nvPr/>
        </p:nvSpPr>
        <p:spPr>
          <a:xfrm>
            <a:off x="659233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5" name="Shape 269">
            <a:extLst>
              <a:ext uri="{FF2B5EF4-FFF2-40B4-BE49-F238E27FC236}">
                <a16:creationId xmlns:a16="http://schemas.microsoft.com/office/drawing/2014/main" id="{195E2AE8-AED8-86E2-459B-7688A0AAA311}"/>
              </a:ext>
            </a:extLst>
          </p:cNvPr>
          <p:cNvSpPr/>
          <p:nvPr/>
        </p:nvSpPr>
        <p:spPr>
          <a:xfrm>
            <a:off x="756865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6" name="Shape 270">
            <a:extLst>
              <a:ext uri="{FF2B5EF4-FFF2-40B4-BE49-F238E27FC236}">
                <a16:creationId xmlns:a16="http://schemas.microsoft.com/office/drawing/2014/main" id="{0542129A-8AA3-E75A-9529-38A1E7521B22}"/>
              </a:ext>
            </a:extLst>
          </p:cNvPr>
          <p:cNvSpPr/>
          <p:nvPr/>
        </p:nvSpPr>
        <p:spPr>
          <a:xfrm>
            <a:off x="854496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7" name="Shape 271">
            <a:extLst>
              <a:ext uri="{FF2B5EF4-FFF2-40B4-BE49-F238E27FC236}">
                <a16:creationId xmlns:a16="http://schemas.microsoft.com/office/drawing/2014/main" id="{E978C6B3-4833-4016-180E-3C8A712CD968}"/>
              </a:ext>
            </a:extLst>
          </p:cNvPr>
          <p:cNvSpPr/>
          <p:nvPr/>
        </p:nvSpPr>
        <p:spPr>
          <a:xfrm>
            <a:off x="952127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8" name="Shape 272">
            <a:extLst>
              <a:ext uri="{FF2B5EF4-FFF2-40B4-BE49-F238E27FC236}">
                <a16:creationId xmlns:a16="http://schemas.microsoft.com/office/drawing/2014/main" id="{21C90479-DBFA-34FC-EFCD-61C8BD8BF3A2}"/>
              </a:ext>
            </a:extLst>
          </p:cNvPr>
          <p:cNvSpPr/>
          <p:nvPr/>
        </p:nvSpPr>
        <p:spPr>
          <a:xfrm>
            <a:off x="1049758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099" name="Shape 273">
            <a:extLst>
              <a:ext uri="{FF2B5EF4-FFF2-40B4-BE49-F238E27FC236}">
                <a16:creationId xmlns:a16="http://schemas.microsoft.com/office/drawing/2014/main" id="{EDE842EB-3F79-4B1F-42CA-1102CCA8AD0C}"/>
              </a:ext>
            </a:extLst>
          </p:cNvPr>
          <p:cNvSpPr/>
          <p:nvPr/>
        </p:nvSpPr>
        <p:spPr>
          <a:xfrm>
            <a:off x="1147390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0" name="Shape 274">
            <a:extLst>
              <a:ext uri="{FF2B5EF4-FFF2-40B4-BE49-F238E27FC236}">
                <a16:creationId xmlns:a16="http://schemas.microsoft.com/office/drawing/2014/main" id="{92256F98-2804-D1D4-36FE-0452CF9111E6}"/>
              </a:ext>
            </a:extLst>
          </p:cNvPr>
          <p:cNvSpPr/>
          <p:nvPr/>
        </p:nvSpPr>
        <p:spPr>
          <a:xfrm>
            <a:off x="1245021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1" name="Shape 275">
            <a:extLst>
              <a:ext uri="{FF2B5EF4-FFF2-40B4-BE49-F238E27FC236}">
                <a16:creationId xmlns:a16="http://schemas.microsoft.com/office/drawing/2014/main" id="{4E70065B-8A32-466B-B574-3D5C92FCE697}"/>
              </a:ext>
            </a:extLst>
          </p:cNvPr>
          <p:cNvSpPr/>
          <p:nvPr/>
        </p:nvSpPr>
        <p:spPr>
          <a:xfrm>
            <a:off x="1342652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2" name="Shape 276">
            <a:extLst>
              <a:ext uri="{FF2B5EF4-FFF2-40B4-BE49-F238E27FC236}">
                <a16:creationId xmlns:a16="http://schemas.microsoft.com/office/drawing/2014/main" id="{13F1197F-6335-40A4-8070-5B941A7CF32F}"/>
              </a:ext>
            </a:extLst>
          </p:cNvPr>
          <p:cNvSpPr/>
          <p:nvPr/>
        </p:nvSpPr>
        <p:spPr>
          <a:xfrm>
            <a:off x="1440283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3" name="Shape 277">
            <a:extLst>
              <a:ext uri="{FF2B5EF4-FFF2-40B4-BE49-F238E27FC236}">
                <a16:creationId xmlns:a16="http://schemas.microsoft.com/office/drawing/2014/main" id="{19BF1BB9-D845-F991-C258-67AC2B0C407A}"/>
              </a:ext>
            </a:extLst>
          </p:cNvPr>
          <p:cNvSpPr/>
          <p:nvPr/>
        </p:nvSpPr>
        <p:spPr>
          <a:xfrm>
            <a:off x="561602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4" name="Shape 278">
            <a:extLst>
              <a:ext uri="{FF2B5EF4-FFF2-40B4-BE49-F238E27FC236}">
                <a16:creationId xmlns:a16="http://schemas.microsoft.com/office/drawing/2014/main" id="{B253E32C-2220-F495-1E15-60813BBFAC4B}"/>
              </a:ext>
            </a:extLst>
          </p:cNvPr>
          <p:cNvSpPr/>
          <p:nvPr/>
        </p:nvSpPr>
        <p:spPr>
          <a:xfrm>
            <a:off x="659233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5" name="Shape 279">
            <a:extLst>
              <a:ext uri="{FF2B5EF4-FFF2-40B4-BE49-F238E27FC236}">
                <a16:creationId xmlns:a16="http://schemas.microsoft.com/office/drawing/2014/main" id="{039645CA-0934-13E6-B03D-15A3FDF0658B}"/>
              </a:ext>
            </a:extLst>
          </p:cNvPr>
          <p:cNvSpPr/>
          <p:nvPr/>
        </p:nvSpPr>
        <p:spPr>
          <a:xfrm>
            <a:off x="756865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6" name="Shape 280">
            <a:extLst>
              <a:ext uri="{FF2B5EF4-FFF2-40B4-BE49-F238E27FC236}">
                <a16:creationId xmlns:a16="http://schemas.microsoft.com/office/drawing/2014/main" id="{A108C568-D7C2-1B36-13A4-77BC222CEEEE}"/>
              </a:ext>
            </a:extLst>
          </p:cNvPr>
          <p:cNvSpPr/>
          <p:nvPr/>
        </p:nvSpPr>
        <p:spPr>
          <a:xfrm>
            <a:off x="854496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7" name="Shape 281">
            <a:extLst>
              <a:ext uri="{FF2B5EF4-FFF2-40B4-BE49-F238E27FC236}">
                <a16:creationId xmlns:a16="http://schemas.microsoft.com/office/drawing/2014/main" id="{811532C4-4862-EAAA-536A-578C9C5732EF}"/>
              </a:ext>
            </a:extLst>
          </p:cNvPr>
          <p:cNvSpPr/>
          <p:nvPr/>
        </p:nvSpPr>
        <p:spPr>
          <a:xfrm>
            <a:off x="952127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8" name="Shape 282">
            <a:extLst>
              <a:ext uri="{FF2B5EF4-FFF2-40B4-BE49-F238E27FC236}">
                <a16:creationId xmlns:a16="http://schemas.microsoft.com/office/drawing/2014/main" id="{C00E53A7-2E08-8455-5AC9-C2C0316DE501}"/>
              </a:ext>
            </a:extLst>
          </p:cNvPr>
          <p:cNvSpPr/>
          <p:nvPr/>
        </p:nvSpPr>
        <p:spPr>
          <a:xfrm>
            <a:off x="1049758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09" name="Shape 283">
            <a:extLst>
              <a:ext uri="{FF2B5EF4-FFF2-40B4-BE49-F238E27FC236}">
                <a16:creationId xmlns:a16="http://schemas.microsoft.com/office/drawing/2014/main" id="{199E51F8-912D-9F6F-583F-AF5DF6882B41}"/>
              </a:ext>
            </a:extLst>
          </p:cNvPr>
          <p:cNvSpPr/>
          <p:nvPr/>
        </p:nvSpPr>
        <p:spPr>
          <a:xfrm>
            <a:off x="1147390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0" name="Shape 284">
            <a:extLst>
              <a:ext uri="{FF2B5EF4-FFF2-40B4-BE49-F238E27FC236}">
                <a16:creationId xmlns:a16="http://schemas.microsoft.com/office/drawing/2014/main" id="{06E1C26F-77E3-47BA-69B8-DE2AE6B77F48}"/>
              </a:ext>
            </a:extLst>
          </p:cNvPr>
          <p:cNvSpPr/>
          <p:nvPr/>
        </p:nvSpPr>
        <p:spPr>
          <a:xfrm>
            <a:off x="1245021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1" name="Shape 285">
            <a:extLst>
              <a:ext uri="{FF2B5EF4-FFF2-40B4-BE49-F238E27FC236}">
                <a16:creationId xmlns:a16="http://schemas.microsoft.com/office/drawing/2014/main" id="{157603F1-1FD6-4548-DD6F-E9D132B05F81}"/>
              </a:ext>
            </a:extLst>
          </p:cNvPr>
          <p:cNvSpPr/>
          <p:nvPr/>
        </p:nvSpPr>
        <p:spPr>
          <a:xfrm>
            <a:off x="1342652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2" name="Shape 286">
            <a:extLst>
              <a:ext uri="{FF2B5EF4-FFF2-40B4-BE49-F238E27FC236}">
                <a16:creationId xmlns:a16="http://schemas.microsoft.com/office/drawing/2014/main" id="{443C2661-8098-4619-0097-1A82DE3517CD}"/>
              </a:ext>
            </a:extLst>
          </p:cNvPr>
          <p:cNvSpPr/>
          <p:nvPr/>
        </p:nvSpPr>
        <p:spPr>
          <a:xfrm>
            <a:off x="1440283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3" name="Shape 287">
            <a:extLst>
              <a:ext uri="{FF2B5EF4-FFF2-40B4-BE49-F238E27FC236}">
                <a16:creationId xmlns:a16="http://schemas.microsoft.com/office/drawing/2014/main" id="{4DEBA8C7-5464-ECCD-5DA3-22C5E45FAB33}"/>
              </a:ext>
            </a:extLst>
          </p:cNvPr>
          <p:cNvSpPr/>
          <p:nvPr/>
        </p:nvSpPr>
        <p:spPr>
          <a:xfrm>
            <a:off x="561602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4" name="Shape 288">
            <a:extLst>
              <a:ext uri="{FF2B5EF4-FFF2-40B4-BE49-F238E27FC236}">
                <a16:creationId xmlns:a16="http://schemas.microsoft.com/office/drawing/2014/main" id="{831FC6C7-FAB4-24B5-EC6A-DE6BAA407C78}"/>
              </a:ext>
            </a:extLst>
          </p:cNvPr>
          <p:cNvSpPr/>
          <p:nvPr/>
        </p:nvSpPr>
        <p:spPr>
          <a:xfrm>
            <a:off x="659233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5" name="Shape 289">
            <a:extLst>
              <a:ext uri="{FF2B5EF4-FFF2-40B4-BE49-F238E27FC236}">
                <a16:creationId xmlns:a16="http://schemas.microsoft.com/office/drawing/2014/main" id="{4C72D0AA-FBEF-E208-1CBF-FDA092C655E2}"/>
              </a:ext>
            </a:extLst>
          </p:cNvPr>
          <p:cNvSpPr/>
          <p:nvPr/>
        </p:nvSpPr>
        <p:spPr>
          <a:xfrm>
            <a:off x="756865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6" name="Shape 290">
            <a:extLst>
              <a:ext uri="{FF2B5EF4-FFF2-40B4-BE49-F238E27FC236}">
                <a16:creationId xmlns:a16="http://schemas.microsoft.com/office/drawing/2014/main" id="{496D63F6-0D0B-9B83-8A25-D72F6DC3315B}"/>
              </a:ext>
            </a:extLst>
          </p:cNvPr>
          <p:cNvSpPr/>
          <p:nvPr/>
        </p:nvSpPr>
        <p:spPr>
          <a:xfrm>
            <a:off x="854496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7" name="Shape 291">
            <a:extLst>
              <a:ext uri="{FF2B5EF4-FFF2-40B4-BE49-F238E27FC236}">
                <a16:creationId xmlns:a16="http://schemas.microsoft.com/office/drawing/2014/main" id="{0FA1F76C-9D22-899A-39DA-8E10418E0608}"/>
              </a:ext>
            </a:extLst>
          </p:cNvPr>
          <p:cNvSpPr/>
          <p:nvPr/>
        </p:nvSpPr>
        <p:spPr>
          <a:xfrm>
            <a:off x="952127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8" name="Shape 292">
            <a:extLst>
              <a:ext uri="{FF2B5EF4-FFF2-40B4-BE49-F238E27FC236}">
                <a16:creationId xmlns:a16="http://schemas.microsoft.com/office/drawing/2014/main" id="{A3EAF8C7-C485-2B2D-3E5A-BF29AFD00F41}"/>
              </a:ext>
            </a:extLst>
          </p:cNvPr>
          <p:cNvSpPr/>
          <p:nvPr/>
        </p:nvSpPr>
        <p:spPr>
          <a:xfrm>
            <a:off x="1049758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19" name="Shape 293">
            <a:extLst>
              <a:ext uri="{FF2B5EF4-FFF2-40B4-BE49-F238E27FC236}">
                <a16:creationId xmlns:a16="http://schemas.microsoft.com/office/drawing/2014/main" id="{FC30AB30-66BC-9305-05E5-9585DBBDF564}"/>
              </a:ext>
            </a:extLst>
          </p:cNvPr>
          <p:cNvSpPr/>
          <p:nvPr/>
        </p:nvSpPr>
        <p:spPr>
          <a:xfrm>
            <a:off x="1147390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0" name="Shape 294">
            <a:extLst>
              <a:ext uri="{FF2B5EF4-FFF2-40B4-BE49-F238E27FC236}">
                <a16:creationId xmlns:a16="http://schemas.microsoft.com/office/drawing/2014/main" id="{A8D10BD0-5F44-E799-233B-5F7E8A48FDA5}"/>
              </a:ext>
            </a:extLst>
          </p:cNvPr>
          <p:cNvSpPr/>
          <p:nvPr/>
        </p:nvSpPr>
        <p:spPr>
          <a:xfrm>
            <a:off x="1245021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1" name="Shape 295">
            <a:extLst>
              <a:ext uri="{FF2B5EF4-FFF2-40B4-BE49-F238E27FC236}">
                <a16:creationId xmlns:a16="http://schemas.microsoft.com/office/drawing/2014/main" id="{FF9249E3-83FF-839C-F622-51D16E6D31A4}"/>
              </a:ext>
            </a:extLst>
          </p:cNvPr>
          <p:cNvSpPr/>
          <p:nvPr/>
        </p:nvSpPr>
        <p:spPr>
          <a:xfrm>
            <a:off x="1342652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2" name="Shape 296">
            <a:extLst>
              <a:ext uri="{FF2B5EF4-FFF2-40B4-BE49-F238E27FC236}">
                <a16:creationId xmlns:a16="http://schemas.microsoft.com/office/drawing/2014/main" id="{079E6FE7-83FA-74E8-3E5B-7ABAEEC19650}"/>
              </a:ext>
            </a:extLst>
          </p:cNvPr>
          <p:cNvSpPr/>
          <p:nvPr/>
        </p:nvSpPr>
        <p:spPr>
          <a:xfrm>
            <a:off x="1440283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3" name="Shape 297">
            <a:extLst>
              <a:ext uri="{FF2B5EF4-FFF2-40B4-BE49-F238E27FC236}">
                <a16:creationId xmlns:a16="http://schemas.microsoft.com/office/drawing/2014/main" id="{002E5AF0-3833-8CB7-2ACF-EAA9650A6C61}"/>
              </a:ext>
            </a:extLst>
          </p:cNvPr>
          <p:cNvSpPr/>
          <p:nvPr/>
        </p:nvSpPr>
        <p:spPr>
          <a:xfrm>
            <a:off x="561602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4" name="Shape 298">
            <a:extLst>
              <a:ext uri="{FF2B5EF4-FFF2-40B4-BE49-F238E27FC236}">
                <a16:creationId xmlns:a16="http://schemas.microsoft.com/office/drawing/2014/main" id="{FFB41FE0-74FE-797D-A532-0CE3537FB4A9}"/>
              </a:ext>
            </a:extLst>
          </p:cNvPr>
          <p:cNvSpPr/>
          <p:nvPr/>
        </p:nvSpPr>
        <p:spPr>
          <a:xfrm>
            <a:off x="659233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5" name="Shape 299">
            <a:extLst>
              <a:ext uri="{FF2B5EF4-FFF2-40B4-BE49-F238E27FC236}">
                <a16:creationId xmlns:a16="http://schemas.microsoft.com/office/drawing/2014/main" id="{098135D5-9C24-5F9A-E8FD-FBE16BB853E7}"/>
              </a:ext>
            </a:extLst>
          </p:cNvPr>
          <p:cNvSpPr/>
          <p:nvPr/>
        </p:nvSpPr>
        <p:spPr>
          <a:xfrm>
            <a:off x="756865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6" name="Shape 300">
            <a:extLst>
              <a:ext uri="{FF2B5EF4-FFF2-40B4-BE49-F238E27FC236}">
                <a16:creationId xmlns:a16="http://schemas.microsoft.com/office/drawing/2014/main" id="{7A564211-4767-1A53-02C4-1A71EBC7B949}"/>
              </a:ext>
            </a:extLst>
          </p:cNvPr>
          <p:cNvSpPr/>
          <p:nvPr/>
        </p:nvSpPr>
        <p:spPr>
          <a:xfrm>
            <a:off x="854496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7" name="Shape 301">
            <a:extLst>
              <a:ext uri="{FF2B5EF4-FFF2-40B4-BE49-F238E27FC236}">
                <a16:creationId xmlns:a16="http://schemas.microsoft.com/office/drawing/2014/main" id="{F33CD6F8-C14E-F378-4991-72501F8E0573}"/>
              </a:ext>
            </a:extLst>
          </p:cNvPr>
          <p:cNvSpPr/>
          <p:nvPr/>
        </p:nvSpPr>
        <p:spPr>
          <a:xfrm>
            <a:off x="952127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8" name="Shape 302">
            <a:extLst>
              <a:ext uri="{FF2B5EF4-FFF2-40B4-BE49-F238E27FC236}">
                <a16:creationId xmlns:a16="http://schemas.microsoft.com/office/drawing/2014/main" id="{96CA1463-A249-504E-7685-831C5E563EA2}"/>
              </a:ext>
            </a:extLst>
          </p:cNvPr>
          <p:cNvSpPr/>
          <p:nvPr/>
        </p:nvSpPr>
        <p:spPr>
          <a:xfrm>
            <a:off x="1049758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29" name="Shape 303">
            <a:extLst>
              <a:ext uri="{FF2B5EF4-FFF2-40B4-BE49-F238E27FC236}">
                <a16:creationId xmlns:a16="http://schemas.microsoft.com/office/drawing/2014/main" id="{C6BC2BD9-4272-CE0C-1C00-3C337C310AD2}"/>
              </a:ext>
            </a:extLst>
          </p:cNvPr>
          <p:cNvSpPr/>
          <p:nvPr/>
        </p:nvSpPr>
        <p:spPr>
          <a:xfrm>
            <a:off x="1147390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30" name="Shape 304">
            <a:extLst>
              <a:ext uri="{FF2B5EF4-FFF2-40B4-BE49-F238E27FC236}">
                <a16:creationId xmlns:a16="http://schemas.microsoft.com/office/drawing/2014/main" id="{F2191050-A7B3-C78A-B568-65E324AF8250}"/>
              </a:ext>
            </a:extLst>
          </p:cNvPr>
          <p:cNvSpPr/>
          <p:nvPr/>
        </p:nvSpPr>
        <p:spPr>
          <a:xfrm>
            <a:off x="1245021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31" name="Shape 305">
            <a:extLst>
              <a:ext uri="{FF2B5EF4-FFF2-40B4-BE49-F238E27FC236}">
                <a16:creationId xmlns:a16="http://schemas.microsoft.com/office/drawing/2014/main" id="{9AD44FC5-E103-E1D4-47D0-30399C8A41AA}"/>
              </a:ext>
            </a:extLst>
          </p:cNvPr>
          <p:cNvSpPr/>
          <p:nvPr/>
        </p:nvSpPr>
        <p:spPr>
          <a:xfrm>
            <a:off x="1342652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32" name="Shape 306">
            <a:extLst>
              <a:ext uri="{FF2B5EF4-FFF2-40B4-BE49-F238E27FC236}">
                <a16:creationId xmlns:a16="http://schemas.microsoft.com/office/drawing/2014/main" id="{066DF927-5453-C7D2-31B3-3B7D5284FAE5}"/>
              </a:ext>
            </a:extLst>
          </p:cNvPr>
          <p:cNvSpPr/>
          <p:nvPr/>
        </p:nvSpPr>
        <p:spPr>
          <a:xfrm>
            <a:off x="1440283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33" name="Text 307">
            <a:extLst>
              <a:ext uri="{FF2B5EF4-FFF2-40B4-BE49-F238E27FC236}">
                <a16:creationId xmlns:a16="http://schemas.microsoft.com/office/drawing/2014/main" id="{66DAE299-955D-6EBE-5A81-78C3BB247CA0}"/>
              </a:ext>
            </a:extLst>
          </p:cNvPr>
          <p:cNvSpPr/>
          <p:nvPr/>
        </p:nvSpPr>
        <p:spPr>
          <a:xfrm>
            <a:off x="561603" y="3925095"/>
            <a:ext cx="439489" cy="24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6"/>
              </a:lnSpc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95%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36" name="Shape 310">
            <a:extLst>
              <a:ext uri="{FF2B5EF4-FFF2-40B4-BE49-F238E27FC236}">
                <a16:creationId xmlns:a16="http://schemas.microsoft.com/office/drawing/2014/main" id="{A2613ECE-CD92-ED01-1D88-73212BA72294}"/>
              </a:ext>
            </a:extLst>
          </p:cNvPr>
          <p:cNvSpPr/>
          <p:nvPr/>
        </p:nvSpPr>
        <p:spPr>
          <a:xfrm>
            <a:off x="4899496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37" name="Shape 311">
            <a:extLst>
              <a:ext uri="{FF2B5EF4-FFF2-40B4-BE49-F238E27FC236}">
                <a16:creationId xmlns:a16="http://schemas.microsoft.com/office/drawing/2014/main" id="{40BCC967-E990-BAA9-E86B-32DC61C1FE31}"/>
              </a:ext>
            </a:extLst>
          </p:cNvPr>
          <p:cNvSpPr/>
          <p:nvPr/>
        </p:nvSpPr>
        <p:spPr>
          <a:xfrm>
            <a:off x="4997127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38" name="Shape 312">
            <a:extLst>
              <a:ext uri="{FF2B5EF4-FFF2-40B4-BE49-F238E27FC236}">
                <a16:creationId xmlns:a16="http://schemas.microsoft.com/office/drawing/2014/main" id="{27A88D44-7D8D-13C6-B5A9-D5AB37FE161B}"/>
              </a:ext>
            </a:extLst>
          </p:cNvPr>
          <p:cNvSpPr/>
          <p:nvPr/>
        </p:nvSpPr>
        <p:spPr>
          <a:xfrm>
            <a:off x="5094758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39" name="Shape 313">
            <a:extLst>
              <a:ext uri="{FF2B5EF4-FFF2-40B4-BE49-F238E27FC236}">
                <a16:creationId xmlns:a16="http://schemas.microsoft.com/office/drawing/2014/main" id="{0F9BAFB3-048F-823C-2CB0-6C7432280725}"/>
              </a:ext>
            </a:extLst>
          </p:cNvPr>
          <p:cNvSpPr/>
          <p:nvPr/>
        </p:nvSpPr>
        <p:spPr>
          <a:xfrm>
            <a:off x="5192390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0" name="Shape 314">
            <a:extLst>
              <a:ext uri="{FF2B5EF4-FFF2-40B4-BE49-F238E27FC236}">
                <a16:creationId xmlns:a16="http://schemas.microsoft.com/office/drawing/2014/main" id="{6A8C2456-96D8-0630-675C-F82CB2A91633}"/>
              </a:ext>
            </a:extLst>
          </p:cNvPr>
          <p:cNvSpPr/>
          <p:nvPr/>
        </p:nvSpPr>
        <p:spPr>
          <a:xfrm>
            <a:off x="5290021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1" name="Shape 315">
            <a:extLst>
              <a:ext uri="{FF2B5EF4-FFF2-40B4-BE49-F238E27FC236}">
                <a16:creationId xmlns:a16="http://schemas.microsoft.com/office/drawing/2014/main" id="{3395DDEC-EAFD-091D-822E-5CD2C88C61BB}"/>
              </a:ext>
            </a:extLst>
          </p:cNvPr>
          <p:cNvSpPr/>
          <p:nvPr/>
        </p:nvSpPr>
        <p:spPr>
          <a:xfrm>
            <a:off x="5387652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2" name="Shape 316">
            <a:extLst>
              <a:ext uri="{FF2B5EF4-FFF2-40B4-BE49-F238E27FC236}">
                <a16:creationId xmlns:a16="http://schemas.microsoft.com/office/drawing/2014/main" id="{ED58A281-D83A-9EBA-B7F8-790CEF818C65}"/>
              </a:ext>
            </a:extLst>
          </p:cNvPr>
          <p:cNvSpPr/>
          <p:nvPr/>
        </p:nvSpPr>
        <p:spPr>
          <a:xfrm>
            <a:off x="5485283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3" name="Shape 317">
            <a:extLst>
              <a:ext uri="{FF2B5EF4-FFF2-40B4-BE49-F238E27FC236}">
                <a16:creationId xmlns:a16="http://schemas.microsoft.com/office/drawing/2014/main" id="{0C04B89E-704B-E560-E41A-1D40EE825BE6}"/>
              </a:ext>
            </a:extLst>
          </p:cNvPr>
          <p:cNvSpPr/>
          <p:nvPr/>
        </p:nvSpPr>
        <p:spPr>
          <a:xfrm>
            <a:off x="5582915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4" name="Shape 318">
            <a:extLst>
              <a:ext uri="{FF2B5EF4-FFF2-40B4-BE49-F238E27FC236}">
                <a16:creationId xmlns:a16="http://schemas.microsoft.com/office/drawing/2014/main" id="{3059AB54-89B6-D3DB-9EC5-188170950918}"/>
              </a:ext>
            </a:extLst>
          </p:cNvPr>
          <p:cNvSpPr/>
          <p:nvPr/>
        </p:nvSpPr>
        <p:spPr>
          <a:xfrm>
            <a:off x="5680546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5" name="Shape 319">
            <a:extLst>
              <a:ext uri="{FF2B5EF4-FFF2-40B4-BE49-F238E27FC236}">
                <a16:creationId xmlns:a16="http://schemas.microsoft.com/office/drawing/2014/main" id="{C124872B-51B1-A9F0-92A1-FA8C03ED4819}"/>
              </a:ext>
            </a:extLst>
          </p:cNvPr>
          <p:cNvSpPr/>
          <p:nvPr/>
        </p:nvSpPr>
        <p:spPr>
          <a:xfrm>
            <a:off x="5778177" y="286328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6" name="Shape 320">
            <a:extLst>
              <a:ext uri="{FF2B5EF4-FFF2-40B4-BE49-F238E27FC236}">
                <a16:creationId xmlns:a16="http://schemas.microsoft.com/office/drawing/2014/main" id="{A034BC3A-1DEB-3EA3-4469-D312B4635FFA}"/>
              </a:ext>
            </a:extLst>
          </p:cNvPr>
          <p:cNvSpPr/>
          <p:nvPr/>
        </p:nvSpPr>
        <p:spPr>
          <a:xfrm>
            <a:off x="4899496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7" name="Shape 321">
            <a:extLst>
              <a:ext uri="{FF2B5EF4-FFF2-40B4-BE49-F238E27FC236}">
                <a16:creationId xmlns:a16="http://schemas.microsoft.com/office/drawing/2014/main" id="{332E9DE0-FAA1-97BE-736C-8A865A4F0D87}"/>
              </a:ext>
            </a:extLst>
          </p:cNvPr>
          <p:cNvSpPr/>
          <p:nvPr/>
        </p:nvSpPr>
        <p:spPr>
          <a:xfrm>
            <a:off x="4997127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8" name="Shape 322">
            <a:extLst>
              <a:ext uri="{FF2B5EF4-FFF2-40B4-BE49-F238E27FC236}">
                <a16:creationId xmlns:a16="http://schemas.microsoft.com/office/drawing/2014/main" id="{88B41F2C-C501-BBD6-F928-AD78DBB362F4}"/>
              </a:ext>
            </a:extLst>
          </p:cNvPr>
          <p:cNvSpPr/>
          <p:nvPr/>
        </p:nvSpPr>
        <p:spPr>
          <a:xfrm>
            <a:off x="5094758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49" name="Shape 323">
            <a:extLst>
              <a:ext uri="{FF2B5EF4-FFF2-40B4-BE49-F238E27FC236}">
                <a16:creationId xmlns:a16="http://schemas.microsoft.com/office/drawing/2014/main" id="{FD5541EE-D0DE-EBFB-DE91-E9732D0CCDC3}"/>
              </a:ext>
            </a:extLst>
          </p:cNvPr>
          <p:cNvSpPr/>
          <p:nvPr/>
        </p:nvSpPr>
        <p:spPr>
          <a:xfrm>
            <a:off x="5192390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0" name="Shape 324">
            <a:extLst>
              <a:ext uri="{FF2B5EF4-FFF2-40B4-BE49-F238E27FC236}">
                <a16:creationId xmlns:a16="http://schemas.microsoft.com/office/drawing/2014/main" id="{23E4DF72-F194-07F6-6B1A-83767AC12954}"/>
              </a:ext>
            </a:extLst>
          </p:cNvPr>
          <p:cNvSpPr/>
          <p:nvPr/>
        </p:nvSpPr>
        <p:spPr>
          <a:xfrm>
            <a:off x="5290021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1" name="Shape 325">
            <a:extLst>
              <a:ext uri="{FF2B5EF4-FFF2-40B4-BE49-F238E27FC236}">
                <a16:creationId xmlns:a16="http://schemas.microsoft.com/office/drawing/2014/main" id="{AB20C37A-739E-406D-71AD-7E8D1E229FF1}"/>
              </a:ext>
            </a:extLst>
          </p:cNvPr>
          <p:cNvSpPr/>
          <p:nvPr/>
        </p:nvSpPr>
        <p:spPr>
          <a:xfrm>
            <a:off x="5387652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2" name="Shape 326">
            <a:extLst>
              <a:ext uri="{FF2B5EF4-FFF2-40B4-BE49-F238E27FC236}">
                <a16:creationId xmlns:a16="http://schemas.microsoft.com/office/drawing/2014/main" id="{E1A7A9D1-7B0E-3FC3-B6F7-76F01765F123}"/>
              </a:ext>
            </a:extLst>
          </p:cNvPr>
          <p:cNvSpPr/>
          <p:nvPr/>
        </p:nvSpPr>
        <p:spPr>
          <a:xfrm>
            <a:off x="5485283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3" name="Shape 327">
            <a:extLst>
              <a:ext uri="{FF2B5EF4-FFF2-40B4-BE49-F238E27FC236}">
                <a16:creationId xmlns:a16="http://schemas.microsoft.com/office/drawing/2014/main" id="{3DD46960-B4AD-CE44-F80B-96EF8B688F5E}"/>
              </a:ext>
            </a:extLst>
          </p:cNvPr>
          <p:cNvSpPr/>
          <p:nvPr/>
        </p:nvSpPr>
        <p:spPr>
          <a:xfrm>
            <a:off x="5582915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4" name="Shape 328">
            <a:extLst>
              <a:ext uri="{FF2B5EF4-FFF2-40B4-BE49-F238E27FC236}">
                <a16:creationId xmlns:a16="http://schemas.microsoft.com/office/drawing/2014/main" id="{B7B50170-29EC-FBC7-29DA-006F3EF6E1D0}"/>
              </a:ext>
            </a:extLst>
          </p:cNvPr>
          <p:cNvSpPr/>
          <p:nvPr/>
        </p:nvSpPr>
        <p:spPr>
          <a:xfrm>
            <a:off x="5680546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5" name="Shape 329">
            <a:extLst>
              <a:ext uri="{FF2B5EF4-FFF2-40B4-BE49-F238E27FC236}">
                <a16:creationId xmlns:a16="http://schemas.microsoft.com/office/drawing/2014/main" id="{C46BBD0A-EF84-D0F4-7372-293A36E29171}"/>
              </a:ext>
            </a:extLst>
          </p:cNvPr>
          <p:cNvSpPr/>
          <p:nvPr/>
        </p:nvSpPr>
        <p:spPr>
          <a:xfrm>
            <a:off x="5778177" y="296091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6" name="Shape 330">
            <a:extLst>
              <a:ext uri="{FF2B5EF4-FFF2-40B4-BE49-F238E27FC236}">
                <a16:creationId xmlns:a16="http://schemas.microsoft.com/office/drawing/2014/main" id="{7D498E7B-1A23-7964-FA35-265612AA11DD}"/>
              </a:ext>
            </a:extLst>
          </p:cNvPr>
          <p:cNvSpPr/>
          <p:nvPr/>
        </p:nvSpPr>
        <p:spPr>
          <a:xfrm>
            <a:off x="4899496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7" name="Shape 331">
            <a:extLst>
              <a:ext uri="{FF2B5EF4-FFF2-40B4-BE49-F238E27FC236}">
                <a16:creationId xmlns:a16="http://schemas.microsoft.com/office/drawing/2014/main" id="{84579B80-F82D-859B-29E3-F905B08B88B5}"/>
              </a:ext>
            </a:extLst>
          </p:cNvPr>
          <p:cNvSpPr/>
          <p:nvPr/>
        </p:nvSpPr>
        <p:spPr>
          <a:xfrm>
            <a:off x="4997127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8" name="Shape 332">
            <a:extLst>
              <a:ext uri="{FF2B5EF4-FFF2-40B4-BE49-F238E27FC236}">
                <a16:creationId xmlns:a16="http://schemas.microsoft.com/office/drawing/2014/main" id="{481FA574-9A7B-8440-5299-A3B5413478A3}"/>
              </a:ext>
            </a:extLst>
          </p:cNvPr>
          <p:cNvSpPr/>
          <p:nvPr/>
        </p:nvSpPr>
        <p:spPr>
          <a:xfrm>
            <a:off x="5094758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59" name="Shape 333">
            <a:extLst>
              <a:ext uri="{FF2B5EF4-FFF2-40B4-BE49-F238E27FC236}">
                <a16:creationId xmlns:a16="http://schemas.microsoft.com/office/drawing/2014/main" id="{67168201-83D7-CBF4-C5DD-1DBB2B687195}"/>
              </a:ext>
            </a:extLst>
          </p:cNvPr>
          <p:cNvSpPr/>
          <p:nvPr/>
        </p:nvSpPr>
        <p:spPr>
          <a:xfrm>
            <a:off x="5192390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0" name="Shape 334">
            <a:extLst>
              <a:ext uri="{FF2B5EF4-FFF2-40B4-BE49-F238E27FC236}">
                <a16:creationId xmlns:a16="http://schemas.microsoft.com/office/drawing/2014/main" id="{47F5A86A-71E7-7FDF-1FCE-F3CC0A4260B6}"/>
              </a:ext>
            </a:extLst>
          </p:cNvPr>
          <p:cNvSpPr/>
          <p:nvPr/>
        </p:nvSpPr>
        <p:spPr>
          <a:xfrm>
            <a:off x="5290021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1" name="Shape 335">
            <a:extLst>
              <a:ext uri="{FF2B5EF4-FFF2-40B4-BE49-F238E27FC236}">
                <a16:creationId xmlns:a16="http://schemas.microsoft.com/office/drawing/2014/main" id="{B131F689-3D87-5250-4FE9-53AD9BBF6712}"/>
              </a:ext>
            </a:extLst>
          </p:cNvPr>
          <p:cNvSpPr/>
          <p:nvPr/>
        </p:nvSpPr>
        <p:spPr>
          <a:xfrm>
            <a:off x="5387652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2" name="Shape 336">
            <a:extLst>
              <a:ext uri="{FF2B5EF4-FFF2-40B4-BE49-F238E27FC236}">
                <a16:creationId xmlns:a16="http://schemas.microsoft.com/office/drawing/2014/main" id="{8457E3CB-D1F0-E388-1905-78821DADC091}"/>
              </a:ext>
            </a:extLst>
          </p:cNvPr>
          <p:cNvSpPr/>
          <p:nvPr/>
        </p:nvSpPr>
        <p:spPr>
          <a:xfrm>
            <a:off x="5485283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3" name="Shape 337">
            <a:extLst>
              <a:ext uri="{FF2B5EF4-FFF2-40B4-BE49-F238E27FC236}">
                <a16:creationId xmlns:a16="http://schemas.microsoft.com/office/drawing/2014/main" id="{120B17CA-8C5E-04C2-74F6-83C86ACD657B}"/>
              </a:ext>
            </a:extLst>
          </p:cNvPr>
          <p:cNvSpPr/>
          <p:nvPr/>
        </p:nvSpPr>
        <p:spPr>
          <a:xfrm>
            <a:off x="5582915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4" name="Shape 338">
            <a:extLst>
              <a:ext uri="{FF2B5EF4-FFF2-40B4-BE49-F238E27FC236}">
                <a16:creationId xmlns:a16="http://schemas.microsoft.com/office/drawing/2014/main" id="{46D273E7-3FBC-8574-1B49-99D4D6627D4E}"/>
              </a:ext>
            </a:extLst>
          </p:cNvPr>
          <p:cNvSpPr/>
          <p:nvPr/>
        </p:nvSpPr>
        <p:spPr>
          <a:xfrm>
            <a:off x="5680546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5" name="Shape 339">
            <a:extLst>
              <a:ext uri="{FF2B5EF4-FFF2-40B4-BE49-F238E27FC236}">
                <a16:creationId xmlns:a16="http://schemas.microsoft.com/office/drawing/2014/main" id="{F3E03258-090B-DC45-1A22-3C31B5127C2C}"/>
              </a:ext>
            </a:extLst>
          </p:cNvPr>
          <p:cNvSpPr/>
          <p:nvPr/>
        </p:nvSpPr>
        <p:spPr>
          <a:xfrm>
            <a:off x="5778177" y="3058543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6" name="Shape 340">
            <a:extLst>
              <a:ext uri="{FF2B5EF4-FFF2-40B4-BE49-F238E27FC236}">
                <a16:creationId xmlns:a16="http://schemas.microsoft.com/office/drawing/2014/main" id="{71F72894-F697-14DD-4AAC-A7DA12BB8218}"/>
              </a:ext>
            </a:extLst>
          </p:cNvPr>
          <p:cNvSpPr/>
          <p:nvPr/>
        </p:nvSpPr>
        <p:spPr>
          <a:xfrm>
            <a:off x="4899496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7" name="Shape 341">
            <a:extLst>
              <a:ext uri="{FF2B5EF4-FFF2-40B4-BE49-F238E27FC236}">
                <a16:creationId xmlns:a16="http://schemas.microsoft.com/office/drawing/2014/main" id="{2E5E14DE-6CAE-EDA3-58EC-6C9741E027C9}"/>
              </a:ext>
            </a:extLst>
          </p:cNvPr>
          <p:cNvSpPr/>
          <p:nvPr/>
        </p:nvSpPr>
        <p:spPr>
          <a:xfrm>
            <a:off x="4997127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8" name="Shape 342">
            <a:extLst>
              <a:ext uri="{FF2B5EF4-FFF2-40B4-BE49-F238E27FC236}">
                <a16:creationId xmlns:a16="http://schemas.microsoft.com/office/drawing/2014/main" id="{D8BF268F-BF3D-DC80-AE6D-6765B18077D1}"/>
              </a:ext>
            </a:extLst>
          </p:cNvPr>
          <p:cNvSpPr/>
          <p:nvPr/>
        </p:nvSpPr>
        <p:spPr>
          <a:xfrm>
            <a:off x="5094758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69" name="Shape 343">
            <a:extLst>
              <a:ext uri="{FF2B5EF4-FFF2-40B4-BE49-F238E27FC236}">
                <a16:creationId xmlns:a16="http://schemas.microsoft.com/office/drawing/2014/main" id="{AD117CD1-3EA9-AEEE-1A88-C21D482766D3}"/>
              </a:ext>
            </a:extLst>
          </p:cNvPr>
          <p:cNvSpPr/>
          <p:nvPr/>
        </p:nvSpPr>
        <p:spPr>
          <a:xfrm>
            <a:off x="5192390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0" name="Shape 344">
            <a:extLst>
              <a:ext uri="{FF2B5EF4-FFF2-40B4-BE49-F238E27FC236}">
                <a16:creationId xmlns:a16="http://schemas.microsoft.com/office/drawing/2014/main" id="{D4705A33-49BF-8B60-7A0F-D8A005B26A19}"/>
              </a:ext>
            </a:extLst>
          </p:cNvPr>
          <p:cNvSpPr/>
          <p:nvPr/>
        </p:nvSpPr>
        <p:spPr>
          <a:xfrm>
            <a:off x="5290021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1" name="Shape 345">
            <a:extLst>
              <a:ext uri="{FF2B5EF4-FFF2-40B4-BE49-F238E27FC236}">
                <a16:creationId xmlns:a16="http://schemas.microsoft.com/office/drawing/2014/main" id="{49236279-7454-9899-D4A1-57287503B241}"/>
              </a:ext>
            </a:extLst>
          </p:cNvPr>
          <p:cNvSpPr/>
          <p:nvPr/>
        </p:nvSpPr>
        <p:spPr>
          <a:xfrm>
            <a:off x="5387652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2" name="Shape 346">
            <a:extLst>
              <a:ext uri="{FF2B5EF4-FFF2-40B4-BE49-F238E27FC236}">
                <a16:creationId xmlns:a16="http://schemas.microsoft.com/office/drawing/2014/main" id="{34DCF64E-F4BF-22CB-3E9E-1310B04D9CBF}"/>
              </a:ext>
            </a:extLst>
          </p:cNvPr>
          <p:cNvSpPr/>
          <p:nvPr/>
        </p:nvSpPr>
        <p:spPr>
          <a:xfrm>
            <a:off x="5485283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3" name="Shape 347">
            <a:extLst>
              <a:ext uri="{FF2B5EF4-FFF2-40B4-BE49-F238E27FC236}">
                <a16:creationId xmlns:a16="http://schemas.microsoft.com/office/drawing/2014/main" id="{05972AD9-774C-578F-521F-F6D5536C976B}"/>
              </a:ext>
            </a:extLst>
          </p:cNvPr>
          <p:cNvSpPr/>
          <p:nvPr/>
        </p:nvSpPr>
        <p:spPr>
          <a:xfrm>
            <a:off x="5582915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4" name="Shape 348">
            <a:extLst>
              <a:ext uri="{FF2B5EF4-FFF2-40B4-BE49-F238E27FC236}">
                <a16:creationId xmlns:a16="http://schemas.microsoft.com/office/drawing/2014/main" id="{2C52D126-D90A-19B5-7C71-E8B81EF8C07C}"/>
              </a:ext>
            </a:extLst>
          </p:cNvPr>
          <p:cNvSpPr/>
          <p:nvPr/>
        </p:nvSpPr>
        <p:spPr>
          <a:xfrm>
            <a:off x="5680546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5" name="Shape 349">
            <a:extLst>
              <a:ext uri="{FF2B5EF4-FFF2-40B4-BE49-F238E27FC236}">
                <a16:creationId xmlns:a16="http://schemas.microsoft.com/office/drawing/2014/main" id="{294A7EBE-4CA1-861F-E231-6F7B13A18BF7}"/>
              </a:ext>
            </a:extLst>
          </p:cNvPr>
          <p:cNvSpPr/>
          <p:nvPr/>
        </p:nvSpPr>
        <p:spPr>
          <a:xfrm>
            <a:off x="5778177" y="3156174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5"/>
          </a:solidFill>
          <a:ln/>
        </p:spPr>
      </p:sp>
      <p:sp>
        <p:nvSpPr>
          <p:cNvPr id="1176" name="Shape 350">
            <a:extLst>
              <a:ext uri="{FF2B5EF4-FFF2-40B4-BE49-F238E27FC236}">
                <a16:creationId xmlns:a16="http://schemas.microsoft.com/office/drawing/2014/main" id="{6E57FE38-61D4-5848-AB77-E90B0CB15361}"/>
              </a:ext>
            </a:extLst>
          </p:cNvPr>
          <p:cNvSpPr/>
          <p:nvPr/>
        </p:nvSpPr>
        <p:spPr>
          <a:xfrm>
            <a:off x="4899496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77" name="Shape 351">
            <a:extLst>
              <a:ext uri="{FF2B5EF4-FFF2-40B4-BE49-F238E27FC236}">
                <a16:creationId xmlns:a16="http://schemas.microsoft.com/office/drawing/2014/main" id="{86E5E5B3-042B-9E89-21F8-4AB7C6316960}"/>
              </a:ext>
            </a:extLst>
          </p:cNvPr>
          <p:cNvSpPr/>
          <p:nvPr/>
        </p:nvSpPr>
        <p:spPr>
          <a:xfrm>
            <a:off x="4997127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78" name="Shape 352">
            <a:extLst>
              <a:ext uri="{FF2B5EF4-FFF2-40B4-BE49-F238E27FC236}">
                <a16:creationId xmlns:a16="http://schemas.microsoft.com/office/drawing/2014/main" id="{D77BEA7E-0322-4D63-3DDC-ED6FD1903139}"/>
              </a:ext>
            </a:extLst>
          </p:cNvPr>
          <p:cNvSpPr/>
          <p:nvPr/>
        </p:nvSpPr>
        <p:spPr>
          <a:xfrm>
            <a:off x="5094758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79" name="Shape 353">
            <a:extLst>
              <a:ext uri="{FF2B5EF4-FFF2-40B4-BE49-F238E27FC236}">
                <a16:creationId xmlns:a16="http://schemas.microsoft.com/office/drawing/2014/main" id="{DCF4C3DA-3C87-FF32-2D7B-903589DA0522}"/>
              </a:ext>
            </a:extLst>
          </p:cNvPr>
          <p:cNvSpPr/>
          <p:nvPr/>
        </p:nvSpPr>
        <p:spPr>
          <a:xfrm>
            <a:off x="5192390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0" name="Shape 354">
            <a:extLst>
              <a:ext uri="{FF2B5EF4-FFF2-40B4-BE49-F238E27FC236}">
                <a16:creationId xmlns:a16="http://schemas.microsoft.com/office/drawing/2014/main" id="{B8DE3536-1589-4531-0268-25568C900619}"/>
              </a:ext>
            </a:extLst>
          </p:cNvPr>
          <p:cNvSpPr/>
          <p:nvPr/>
        </p:nvSpPr>
        <p:spPr>
          <a:xfrm>
            <a:off x="5290021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1" name="Shape 355">
            <a:extLst>
              <a:ext uri="{FF2B5EF4-FFF2-40B4-BE49-F238E27FC236}">
                <a16:creationId xmlns:a16="http://schemas.microsoft.com/office/drawing/2014/main" id="{32898316-E4BB-014F-96F7-E9B8DD9990FC}"/>
              </a:ext>
            </a:extLst>
          </p:cNvPr>
          <p:cNvSpPr/>
          <p:nvPr/>
        </p:nvSpPr>
        <p:spPr>
          <a:xfrm>
            <a:off x="5387652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2" name="Shape 356">
            <a:extLst>
              <a:ext uri="{FF2B5EF4-FFF2-40B4-BE49-F238E27FC236}">
                <a16:creationId xmlns:a16="http://schemas.microsoft.com/office/drawing/2014/main" id="{724A11A9-4C73-D925-B6DC-2EEFF2F6B537}"/>
              </a:ext>
            </a:extLst>
          </p:cNvPr>
          <p:cNvSpPr/>
          <p:nvPr/>
        </p:nvSpPr>
        <p:spPr>
          <a:xfrm>
            <a:off x="5485283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3" name="Shape 357">
            <a:extLst>
              <a:ext uri="{FF2B5EF4-FFF2-40B4-BE49-F238E27FC236}">
                <a16:creationId xmlns:a16="http://schemas.microsoft.com/office/drawing/2014/main" id="{0EA0A36E-2B6A-4AE3-347C-A7CAEC5D3C9C}"/>
              </a:ext>
            </a:extLst>
          </p:cNvPr>
          <p:cNvSpPr/>
          <p:nvPr/>
        </p:nvSpPr>
        <p:spPr>
          <a:xfrm>
            <a:off x="5582915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4" name="Shape 358">
            <a:extLst>
              <a:ext uri="{FF2B5EF4-FFF2-40B4-BE49-F238E27FC236}">
                <a16:creationId xmlns:a16="http://schemas.microsoft.com/office/drawing/2014/main" id="{6E67FAE7-267F-0CAC-B7DF-4DF43A7DAB4B}"/>
              </a:ext>
            </a:extLst>
          </p:cNvPr>
          <p:cNvSpPr/>
          <p:nvPr/>
        </p:nvSpPr>
        <p:spPr>
          <a:xfrm>
            <a:off x="5680546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5" name="Shape 359">
            <a:extLst>
              <a:ext uri="{FF2B5EF4-FFF2-40B4-BE49-F238E27FC236}">
                <a16:creationId xmlns:a16="http://schemas.microsoft.com/office/drawing/2014/main" id="{44069ECE-1E95-511A-47D2-6321F97FFFD4}"/>
              </a:ext>
            </a:extLst>
          </p:cNvPr>
          <p:cNvSpPr/>
          <p:nvPr/>
        </p:nvSpPr>
        <p:spPr>
          <a:xfrm>
            <a:off x="5778177" y="3253805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6" name="Shape 360">
            <a:extLst>
              <a:ext uri="{FF2B5EF4-FFF2-40B4-BE49-F238E27FC236}">
                <a16:creationId xmlns:a16="http://schemas.microsoft.com/office/drawing/2014/main" id="{01BE9AD0-1418-98F0-1C2F-1EE1B7F3FF57}"/>
              </a:ext>
            </a:extLst>
          </p:cNvPr>
          <p:cNvSpPr/>
          <p:nvPr/>
        </p:nvSpPr>
        <p:spPr>
          <a:xfrm>
            <a:off x="4899496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7" name="Shape 361">
            <a:extLst>
              <a:ext uri="{FF2B5EF4-FFF2-40B4-BE49-F238E27FC236}">
                <a16:creationId xmlns:a16="http://schemas.microsoft.com/office/drawing/2014/main" id="{4D9BE2AD-E179-53E9-CEDE-BEC39B7A1604}"/>
              </a:ext>
            </a:extLst>
          </p:cNvPr>
          <p:cNvSpPr/>
          <p:nvPr/>
        </p:nvSpPr>
        <p:spPr>
          <a:xfrm>
            <a:off x="4997127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8" name="Shape 362">
            <a:extLst>
              <a:ext uri="{FF2B5EF4-FFF2-40B4-BE49-F238E27FC236}">
                <a16:creationId xmlns:a16="http://schemas.microsoft.com/office/drawing/2014/main" id="{2BA1BD3E-C86A-396F-A572-EBC58A1764D8}"/>
              </a:ext>
            </a:extLst>
          </p:cNvPr>
          <p:cNvSpPr/>
          <p:nvPr/>
        </p:nvSpPr>
        <p:spPr>
          <a:xfrm>
            <a:off x="5094758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89" name="Shape 363">
            <a:extLst>
              <a:ext uri="{FF2B5EF4-FFF2-40B4-BE49-F238E27FC236}">
                <a16:creationId xmlns:a16="http://schemas.microsoft.com/office/drawing/2014/main" id="{D3A738C0-5109-A4A6-3161-6B2EAA4D9DE3}"/>
              </a:ext>
            </a:extLst>
          </p:cNvPr>
          <p:cNvSpPr/>
          <p:nvPr/>
        </p:nvSpPr>
        <p:spPr>
          <a:xfrm>
            <a:off x="5192390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0" name="Shape 364">
            <a:extLst>
              <a:ext uri="{FF2B5EF4-FFF2-40B4-BE49-F238E27FC236}">
                <a16:creationId xmlns:a16="http://schemas.microsoft.com/office/drawing/2014/main" id="{23828EA8-D616-43E7-B215-5497FE093977}"/>
              </a:ext>
            </a:extLst>
          </p:cNvPr>
          <p:cNvSpPr/>
          <p:nvPr/>
        </p:nvSpPr>
        <p:spPr>
          <a:xfrm>
            <a:off x="5290021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1" name="Shape 365">
            <a:extLst>
              <a:ext uri="{FF2B5EF4-FFF2-40B4-BE49-F238E27FC236}">
                <a16:creationId xmlns:a16="http://schemas.microsoft.com/office/drawing/2014/main" id="{3557562C-3846-5EDA-1954-AB0C949A6F1B}"/>
              </a:ext>
            </a:extLst>
          </p:cNvPr>
          <p:cNvSpPr/>
          <p:nvPr/>
        </p:nvSpPr>
        <p:spPr>
          <a:xfrm>
            <a:off x="5387652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2" name="Shape 366">
            <a:extLst>
              <a:ext uri="{FF2B5EF4-FFF2-40B4-BE49-F238E27FC236}">
                <a16:creationId xmlns:a16="http://schemas.microsoft.com/office/drawing/2014/main" id="{92027E32-7599-9E6A-626E-7998B2AECB6F}"/>
              </a:ext>
            </a:extLst>
          </p:cNvPr>
          <p:cNvSpPr/>
          <p:nvPr/>
        </p:nvSpPr>
        <p:spPr>
          <a:xfrm>
            <a:off x="5485283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3" name="Shape 367">
            <a:extLst>
              <a:ext uri="{FF2B5EF4-FFF2-40B4-BE49-F238E27FC236}">
                <a16:creationId xmlns:a16="http://schemas.microsoft.com/office/drawing/2014/main" id="{3E0283AB-740F-6F4C-24E1-D0F8E5DAB4A9}"/>
              </a:ext>
            </a:extLst>
          </p:cNvPr>
          <p:cNvSpPr/>
          <p:nvPr/>
        </p:nvSpPr>
        <p:spPr>
          <a:xfrm>
            <a:off x="5582915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4" name="Shape 368">
            <a:extLst>
              <a:ext uri="{FF2B5EF4-FFF2-40B4-BE49-F238E27FC236}">
                <a16:creationId xmlns:a16="http://schemas.microsoft.com/office/drawing/2014/main" id="{9FCC5572-631D-388B-9DA9-B41AA48C3D91}"/>
              </a:ext>
            </a:extLst>
          </p:cNvPr>
          <p:cNvSpPr/>
          <p:nvPr/>
        </p:nvSpPr>
        <p:spPr>
          <a:xfrm>
            <a:off x="5680546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5" name="Shape 369">
            <a:extLst>
              <a:ext uri="{FF2B5EF4-FFF2-40B4-BE49-F238E27FC236}">
                <a16:creationId xmlns:a16="http://schemas.microsoft.com/office/drawing/2014/main" id="{5F0486D8-6255-C52F-FE14-5E1615834846}"/>
              </a:ext>
            </a:extLst>
          </p:cNvPr>
          <p:cNvSpPr/>
          <p:nvPr/>
        </p:nvSpPr>
        <p:spPr>
          <a:xfrm>
            <a:off x="5778177" y="3351436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6" name="Shape 370">
            <a:extLst>
              <a:ext uri="{FF2B5EF4-FFF2-40B4-BE49-F238E27FC236}">
                <a16:creationId xmlns:a16="http://schemas.microsoft.com/office/drawing/2014/main" id="{635CE134-96E2-D939-E47D-17F89B981986}"/>
              </a:ext>
            </a:extLst>
          </p:cNvPr>
          <p:cNvSpPr/>
          <p:nvPr/>
        </p:nvSpPr>
        <p:spPr>
          <a:xfrm>
            <a:off x="4899496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7" name="Shape 371">
            <a:extLst>
              <a:ext uri="{FF2B5EF4-FFF2-40B4-BE49-F238E27FC236}">
                <a16:creationId xmlns:a16="http://schemas.microsoft.com/office/drawing/2014/main" id="{1142CE03-29E7-A2CD-4315-D866648D3824}"/>
              </a:ext>
            </a:extLst>
          </p:cNvPr>
          <p:cNvSpPr/>
          <p:nvPr/>
        </p:nvSpPr>
        <p:spPr>
          <a:xfrm>
            <a:off x="4997127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8" name="Shape 372">
            <a:extLst>
              <a:ext uri="{FF2B5EF4-FFF2-40B4-BE49-F238E27FC236}">
                <a16:creationId xmlns:a16="http://schemas.microsoft.com/office/drawing/2014/main" id="{2A40B3EA-EF2A-0949-F0DF-9C57645B9A65}"/>
              </a:ext>
            </a:extLst>
          </p:cNvPr>
          <p:cNvSpPr/>
          <p:nvPr/>
        </p:nvSpPr>
        <p:spPr>
          <a:xfrm>
            <a:off x="5094758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199" name="Shape 373">
            <a:extLst>
              <a:ext uri="{FF2B5EF4-FFF2-40B4-BE49-F238E27FC236}">
                <a16:creationId xmlns:a16="http://schemas.microsoft.com/office/drawing/2014/main" id="{79C7225A-60E4-00A1-9E4D-19EEC28CAE21}"/>
              </a:ext>
            </a:extLst>
          </p:cNvPr>
          <p:cNvSpPr/>
          <p:nvPr/>
        </p:nvSpPr>
        <p:spPr>
          <a:xfrm>
            <a:off x="5192390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0" name="Shape 374">
            <a:extLst>
              <a:ext uri="{FF2B5EF4-FFF2-40B4-BE49-F238E27FC236}">
                <a16:creationId xmlns:a16="http://schemas.microsoft.com/office/drawing/2014/main" id="{C4FC36C0-2225-3961-FF6D-44196E700BCA}"/>
              </a:ext>
            </a:extLst>
          </p:cNvPr>
          <p:cNvSpPr/>
          <p:nvPr/>
        </p:nvSpPr>
        <p:spPr>
          <a:xfrm>
            <a:off x="5290021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1" name="Shape 375">
            <a:extLst>
              <a:ext uri="{FF2B5EF4-FFF2-40B4-BE49-F238E27FC236}">
                <a16:creationId xmlns:a16="http://schemas.microsoft.com/office/drawing/2014/main" id="{38CC5AEB-152F-D052-17BE-F68234ED2092}"/>
              </a:ext>
            </a:extLst>
          </p:cNvPr>
          <p:cNvSpPr/>
          <p:nvPr/>
        </p:nvSpPr>
        <p:spPr>
          <a:xfrm>
            <a:off x="5387652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2" name="Shape 376">
            <a:extLst>
              <a:ext uri="{FF2B5EF4-FFF2-40B4-BE49-F238E27FC236}">
                <a16:creationId xmlns:a16="http://schemas.microsoft.com/office/drawing/2014/main" id="{AACBDAEC-316C-6AA7-D82B-E86D1A95B8AE}"/>
              </a:ext>
            </a:extLst>
          </p:cNvPr>
          <p:cNvSpPr/>
          <p:nvPr/>
        </p:nvSpPr>
        <p:spPr>
          <a:xfrm>
            <a:off x="5485283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3" name="Shape 377">
            <a:extLst>
              <a:ext uri="{FF2B5EF4-FFF2-40B4-BE49-F238E27FC236}">
                <a16:creationId xmlns:a16="http://schemas.microsoft.com/office/drawing/2014/main" id="{DF634776-F02B-8217-8D24-82A1ED466F24}"/>
              </a:ext>
            </a:extLst>
          </p:cNvPr>
          <p:cNvSpPr/>
          <p:nvPr/>
        </p:nvSpPr>
        <p:spPr>
          <a:xfrm>
            <a:off x="5582915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4" name="Shape 378">
            <a:extLst>
              <a:ext uri="{FF2B5EF4-FFF2-40B4-BE49-F238E27FC236}">
                <a16:creationId xmlns:a16="http://schemas.microsoft.com/office/drawing/2014/main" id="{85D1A9B2-7AFB-39E0-85F0-E363329F66A4}"/>
              </a:ext>
            </a:extLst>
          </p:cNvPr>
          <p:cNvSpPr/>
          <p:nvPr/>
        </p:nvSpPr>
        <p:spPr>
          <a:xfrm>
            <a:off x="5680546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5" name="Shape 379">
            <a:extLst>
              <a:ext uri="{FF2B5EF4-FFF2-40B4-BE49-F238E27FC236}">
                <a16:creationId xmlns:a16="http://schemas.microsoft.com/office/drawing/2014/main" id="{11D595FD-6BE4-CE7B-2B92-7721FFDCEF07}"/>
              </a:ext>
            </a:extLst>
          </p:cNvPr>
          <p:cNvSpPr/>
          <p:nvPr/>
        </p:nvSpPr>
        <p:spPr>
          <a:xfrm>
            <a:off x="5778177" y="3449068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6" name="Shape 380">
            <a:extLst>
              <a:ext uri="{FF2B5EF4-FFF2-40B4-BE49-F238E27FC236}">
                <a16:creationId xmlns:a16="http://schemas.microsoft.com/office/drawing/2014/main" id="{D5287C5F-FBA8-69C7-237D-0083484B634E}"/>
              </a:ext>
            </a:extLst>
          </p:cNvPr>
          <p:cNvSpPr/>
          <p:nvPr/>
        </p:nvSpPr>
        <p:spPr>
          <a:xfrm>
            <a:off x="4899496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7" name="Shape 381">
            <a:extLst>
              <a:ext uri="{FF2B5EF4-FFF2-40B4-BE49-F238E27FC236}">
                <a16:creationId xmlns:a16="http://schemas.microsoft.com/office/drawing/2014/main" id="{0582B0AA-0B00-CAF8-3B5B-75857A788A90}"/>
              </a:ext>
            </a:extLst>
          </p:cNvPr>
          <p:cNvSpPr/>
          <p:nvPr/>
        </p:nvSpPr>
        <p:spPr>
          <a:xfrm>
            <a:off x="4997127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8" name="Shape 382">
            <a:extLst>
              <a:ext uri="{FF2B5EF4-FFF2-40B4-BE49-F238E27FC236}">
                <a16:creationId xmlns:a16="http://schemas.microsoft.com/office/drawing/2014/main" id="{1BA3CAA0-024C-6C46-5DC1-2937EFC8F0AE}"/>
              </a:ext>
            </a:extLst>
          </p:cNvPr>
          <p:cNvSpPr/>
          <p:nvPr/>
        </p:nvSpPr>
        <p:spPr>
          <a:xfrm>
            <a:off x="5094758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09" name="Shape 383">
            <a:extLst>
              <a:ext uri="{FF2B5EF4-FFF2-40B4-BE49-F238E27FC236}">
                <a16:creationId xmlns:a16="http://schemas.microsoft.com/office/drawing/2014/main" id="{FCB99914-A685-5D6F-6944-725C3A45130A}"/>
              </a:ext>
            </a:extLst>
          </p:cNvPr>
          <p:cNvSpPr/>
          <p:nvPr/>
        </p:nvSpPr>
        <p:spPr>
          <a:xfrm>
            <a:off x="5192390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0" name="Shape 384">
            <a:extLst>
              <a:ext uri="{FF2B5EF4-FFF2-40B4-BE49-F238E27FC236}">
                <a16:creationId xmlns:a16="http://schemas.microsoft.com/office/drawing/2014/main" id="{C9BF3B0B-22DD-2345-0F45-223028373AC2}"/>
              </a:ext>
            </a:extLst>
          </p:cNvPr>
          <p:cNvSpPr/>
          <p:nvPr/>
        </p:nvSpPr>
        <p:spPr>
          <a:xfrm>
            <a:off x="5290021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1" name="Shape 385">
            <a:extLst>
              <a:ext uri="{FF2B5EF4-FFF2-40B4-BE49-F238E27FC236}">
                <a16:creationId xmlns:a16="http://schemas.microsoft.com/office/drawing/2014/main" id="{EB70A7B5-AF67-C45E-5165-A4E46FEE4404}"/>
              </a:ext>
            </a:extLst>
          </p:cNvPr>
          <p:cNvSpPr/>
          <p:nvPr/>
        </p:nvSpPr>
        <p:spPr>
          <a:xfrm>
            <a:off x="5387652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2" name="Shape 386">
            <a:extLst>
              <a:ext uri="{FF2B5EF4-FFF2-40B4-BE49-F238E27FC236}">
                <a16:creationId xmlns:a16="http://schemas.microsoft.com/office/drawing/2014/main" id="{9F13D3A4-781F-B7E8-C8E2-714B30D497B7}"/>
              </a:ext>
            </a:extLst>
          </p:cNvPr>
          <p:cNvSpPr/>
          <p:nvPr/>
        </p:nvSpPr>
        <p:spPr>
          <a:xfrm>
            <a:off x="5485283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3" name="Shape 387">
            <a:extLst>
              <a:ext uri="{FF2B5EF4-FFF2-40B4-BE49-F238E27FC236}">
                <a16:creationId xmlns:a16="http://schemas.microsoft.com/office/drawing/2014/main" id="{961BEBF2-4F8C-D6C0-6467-7C2A465AB6BD}"/>
              </a:ext>
            </a:extLst>
          </p:cNvPr>
          <p:cNvSpPr/>
          <p:nvPr/>
        </p:nvSpPr>
        <p:spPr>
          <a:xfrm>
            <a:off x="5582915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4" name="Shape 388">
            <a:extLst>
              <a:ext uri="{FF2B5EF4-FFF2-40B4-BE49-F238E27FC236}">
                <a16:creationId xmlns:a16="http://schemas.microsoft.com/office/drawing/2014/main" id="{0D7AD134-3478-90C6-9DA9-1DA19FAEF107}"/>
              </a:ext>
            </a:extLst>
          </p:cNvPr>
          <p:cNvSpPr/>
          <p:nvPr/>
        </p:nvSpPr>
        <p:spPr>
          <a:xfrm>
            <a:off x="5680546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5" name="Shape 389">
            <a:extLst>
              <a:ext uri="{FF2B5EF4-FFF2-40B4-BE49-F238E27FC236}">
                <a16:creationId xmlns:a16="http://schemas.microsoft.com/office/drawing/2014/main" id="{82966273-FD0B-1501-B27B-B9C9E699AB73}"/>
              </a:ext>
            </a:extLst>
          </p:cNvPr>
          <p:cNvSpPr/>
          <p:nvPr/>
        </p:nvSpPr>
        <p:spPr>
          <a:xfrm>
            <a:off x="5778177" y="3546699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6" name="Shape 390">
            <a:extLst>
              <a:ext uri="{FF2B5EF4-FFF2-40B4-BE49-F238E27FC236}">
                <a16:creationId xmlns:a16="http://schemas.microsoft.com/office/drawing/2014/main" id="{5FA5CF4A-7A70-4C83-089D-0286D9AD821A}"/>
              </a:ext>
            </a:extLst>
          </p:cNvPr>
          <p:cNvSpPr/>
          <p:nvPr/>
        </p:nvSpPr>
        <p:spPr>
          <a:xfrm>
            <a:off x="4899496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7" name="Shape 391">
            <a:extLst>
              <a:ext uri="{FF2B5EF4-FFF2-40B4-BE49-F238E27FC236}">
                <a16:creationId xmlns:a16="http://schemas.microsoft.com/office/drawing/2014/main" id="{57810449-3220-33BE-A7B4-8CB8AF6A2798}"/>
              </a:ext>
            </a:extLst>
          </p:cNvPr>
          <p:cNvSpPr/>
          <p:nvPr/>
        </p:nvSpPr>
        <p:spPr>
          <a:xfrm>
            <a:off x="4997127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8" name="Shape 392">
            <a:extLst>
              <a:ext uri="{FF2B5EF4-FFF2-40B4-BE49-F238E27FC236}">
                <a16:creationId xmlns:a16="http://schemas.microsoft.com/office/drawing/2014/main" id="{497C8AC0-34E4-439B-B30C-2635E91C3043}"/>
              </a:ext>
            </a:extLst>
          </p:cNvPr>
          <p:cNvSpPr/>
          <p:nvPr/>
        </p:nvSpPr>
        <p:spPr>
          <a:xfrm>
            <a:off x="5094758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19" name="Shape 393">
            <a:extLst>
              <a:ext uri="{FF2B5EF4-FFF2-40B4-BE49-F238E27FC236}">
                <a16:creationId xmlns:a16="http://schemas.microsoft.com/office/drawing/2014/main" id="{40E1B097-952F-EAAF-4425-E5F11A238056}"/>
              </a:ext>
            </a:extLst>
          </p:cNvPr>
          <p:cNvSpPr/>
          <p:nvPr/>
        </p:nvSpPr>
        <p:spPr>
          <a:xfrm>
            <a:off x="5192390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0" name="Shape 394">
            <a:extLst>
              <a:ext uri="{FF2B5EF4-FFF2-40B4-BE49-F238E27FC236}">
                <a16:creationId xmlns:a16="http://schemas.microsoft.com/office/drawing/2014/main" id="{2B519A1B-3EC2-25C6-851B-6D1972C0D9AD}"/>
              </a:ext>
            </a:extLst>
          </p:cNvPr>
          <p:cNvSpPr/>
          <p:nvPr/>
        </p:nvSpPr>
        <p:spPr>
          <a:xfrm>
            <a:off x="5290021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1" name="Shape 395">
            <a:extLst>
              <a:ext uri="{FF2B5EF4-FFF2-40B4-BE49-F238E27FC236}">
                <a16:creationId xmlns:a16="http://schemas.microsoft.com/office/drawing/2014/main" id="{7C5183E2-4758-2208-BB92-62A08356F09A}"/>
              </a:ext>
            </a:extLst>
          </p:cNvPr>
          <p:cNvSpPr/>
          <p:nvPr/>
        </p:nvSpPr>
        <p:spPr>
          <a:xfrm>
            <a:off x="5387652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2" name="Shape 396">
            <a:extLst>
              <a:ext uri="{FF2B5EF4-FFF2-40B4-BE49-F238E27FC236}">
                <a16:creationId xmlns:a16="http://schemas.microsoft.com/office/drawing/2014/main" id="{4C751734-4784-5231-E3C8-5F0D13D24236}"/>
              </a:ext>
            </a:extLst>
          </p:cNvPr>
          <p:cNvSpPr/>
          <p:nvPr/>
        </p:nvSpPr>
        <p:spPr>
          <a:xfrm>
            <a:off x="5485283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3" name="Shape 397">
            <a:extLst>
              <a:ext uri="{FF2B5EF4-FFF2-40B4-BE49-F238E27FC236}">
                <a16:creationId xmlns:a16="http://schemas.microsoft.com/office/drawing/2014/main" id="{B4F61FC9-AB79-98AB-AED2-4FAB3A519C3D}"/>
              </a:ext>
            </a:extLst>
          </p:cNvPr>
          <p:cNvSpPr/>
          <p:nvPr/>
        </p:nvSpPr>
        <p:spPr>
          <a:xfrm>
            <a:off x="5582915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4" name="Shape 398">
            <a:extLst>
              <a:ext uri="{FF2B5EF4-FFF2-40B4-BE49-F238E27FC236}">
                <a16:creationId xmlns:a16="http://schemas.microsoft.com/office/drawing/2014/main" id="{240B7A16-6FFB-C71D-9E77-9DA57F6C2798}"/>
              </a:ext>
            </a:extLst>
          </p:cNvPr>
          <p:cNvSpPr/>
          <p:nvPr/>
        </p:nvSpPr>
        <p:spPr>
          <a:xfrm>
            <a:off x="5680546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5" name="Shape 399">
            <a:extLst>
              <a:ext uri="{FF2B5EF4-FFF2-40B4-BE49-F238E27FC236}">
                <a16:creationId xmlns:a16="http://schemas.microsoft.com/office/drawing/2014/main" id="{45179360-829A-8940-BE81-6AA3430F5D6F}"/>
              </a:ext>
            </a:extLst>
          </p:cNvPr>
          <p:cNvSpPr/>
          <p:nvPr/>
        </p:nvSpPr>
        <p:spPr>
          <a:xfrm>
            <a:off x="5778177" y="3644330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6" name="Shape 400">
            <a:extLst>
              <a:ext uri="{FF2B5EF4-FFF2-40B4-BE49-F238E27FC236}">
                <a16:creationId xmlns:a16="http://schemas.microsoft.com/office/drawing/2014/main" id="{3F2CD857-2802-31FD-56C1-6B810A27D6BD}"/>
              </a:ext>
            </a:extLst>
          </p:cNvPr>
          <p:cNvSpPr/>
          <p:nvPr/>
        </p:nvSpPr>
        <p:spPr>
          <a:xfrm>
            <a:off x="4899496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7" name="Shape 401">
            <a:extLst>
              <a:ext uri="{FF2B5EF4-FFF2-40B4-BE49-F238E27FC236}">
                <a16:creationId xmlns:a16="http://schemas.microsoft.com/office/drawing/2014/main" id="{A89DAE16-806F-00D0-971C-EBBBF90082BA}"/>
              </a:ext>
            </a:extLst>
          </p:cNvPr>
          <p:cNvSpPr/>
          <p:nvPr/>
        </p:nvSpPr>
        <p:spPr>
          <a:xfrm>
            <a:off x="4997127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8" name="Shape 402">
            <a:extLst>
              <a:ext uri="{FF2B5EF4-FFF2-40B4-BE49-F238E27FC236}">
                <a16:creationId xmlns:a16="http://schemas.microsoft.com/office/drawing/2014/main" id="{C17305F8-BE7B-052F-A53D-782EA96B0B87}"/>
              </a:ext>
            </a:extLst>
          </p:cNvPr>
          <p:cNvSpPr/>
          <p:nvPr/>
        </p:nvSpPr>
        <p:spPr>
          <a:xfrm>
            <a:off x="5094758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29" name="Shape 403">
            <a:extLst>
              <a:ext uri="{FF2B5EF4-FFF2-40B4-BE49-F238E27FC236}">
                <a16:creationId xmlns:a16="http://schemas.microsoft.com/office/drawing/2014/main" id="{23D706B4-1848-9ADE-BD33-D387433D42B6}"/>
              </a:ext>
            </a:extLst>
          </p:cNvPr>
          <p:cNvSpPr/>
          <p:nvPr/>
        </p:nvSpPr>
        <p:spPr>
          <a:xfrm>
            <a:off x="5192390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0" name="Shape 404">
            <a:extLst>
              <a:ext uri="{FF2B5EF4-FFF2-40B4-BE49-F238E27FC236}">
                <a16:creationId xmlns:a16="http://schemas.microsoft.com/office/drawing/2014/main" id="{2814765A-F335-5BEC-0EB1-649C6E836ADF}"/>
              </a:ext>
            </a:extLst>
          </p:cNvPr>
          <p:cNvSpPr/>
          <p:nvPr/>
        </p:nvSpPr>
        <p:spPr>
          <a:xfrm>
            <a:off x="5290021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1" name="Shape 405">
            <a:extLst>
              <a:ext uri="{FF2B5EF4-FFF2-40B4-BE49-F238E27FC236}">
                <a16:creationId xmlns:a16="http://schemas.microsoft.com/office/drawing/2014/main" id="{8C4B0682-9491-416B-6D1C-FB7BFB7F1F93}"/>
              </a:ext>
            </a:extLst>
          </p:cNvPr>
          <p:cNvSpPr/>
          <p:nvPr/>
        </p:nvSpPr>
        <p:spPr>
          <a:xfrm>
            <a:off x="5387652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2" name="Shape 406">
            <a:extLst>
              <a:ext uri="{FF2B5EF4-FFF2-40B4-BE49-F238E27FC236}">
                <a16:creationId xmlns:a16="http://schemas.microsoft.com/office/drawing/2014/main" id="{A0F7345A-4152-20CB-534C-764BD66358E6}"/>
              </a:ext>
            </a:extLst>
          </p:cNvPr>
          <p:cNvSpPr/>
          <p:nvPr/>
        </p:nvSpPr>
        <p:spPr>
          <a:xfrm>
            <a:off x="5485283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3" name="Shape 407">
            <a:extLst>
              <a:ext uri="{FF2B5EF4-FFF2-40B4-BE49-F238E27FC236}">
                <a16:creationId xmlns:a16="http://schemas.microsoft.com/office/drawing/2014/main" id="{0724F1C2-85C2-3AD2-9A5B-F2F90B87B102}"/>
              </a:ext>
            </a:extLst>
          </p:cNvPr>
          <p:cNvSpPr/>
          <p:nvPr/>
        </p:nvSpPr>
        <p:spPr>
          <a:xfrm>
            <a:off x="5582915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4" name="Shape 408">
            <a:extLst>
              <a:ext uri="{FF2B5EF4-FFF2-40B4-BE49-F238E27FC236}">
                <a16:creationId xmlns:a16="http://schemas.microsoft.com/office/drawing/2014/main" id="{AC5FCF40-9A87-28C4-DBAC-E53F6A86A336}"/>
              </a:ext>
            </a:extLst>
          </p:cNvPr>
          <p:cNvSpPr/>
          <p:nvPr/>
        </p:nvSpPr>
        <p:spPr>
          <a:xfrm>
            <a:off x="5680546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5" name="Shape 409">
            <a:extLst>
              <a:ext uri="{FF2B5EF4-FFF2-40B4-BE49-F238E27FC236}">
                <a16:creationId xmlns:a16="http://schemas.microsoft.com/office/drawing/2014/main" id="{AA726282-DD59-00C8-1BC6-56E2069171CB}"/>
              </a:ext>
            </a:extLst>
          </p:cNvPr>
          <p:cNvSpPr/>
          <p:nvPr/>
        </p:nvSpPr>
        <p:spPr>
          <a:xfrm>
            <a:off x="5778177" y="3741961"/>
            <a:ext cx="81409" cy="81409"/>
          </a:xfrm>
          <a:prstGeom prst="roundRect">
            <a:avLst>
              <a:gd name="adj" fmla="val 351006"/>
            </a:avLst>
          </a:prstGeom>
          <a:solidFill>
            <a:schemeClr val="accent4"/>
          </a:solidFill>
          <a:ln/>
        </p:spPr>
      </p:sp>
      <p:sp>
        <p:nvSpPr>
          <p:cNvPr id="1236" name="Text 410">
            <a:extLst>
              <a:ext uri="{FF2B5EF4-FFF2-40B4-BE49-F238E27FC236}">
                <a16:creationId xmlns:a16="http://schemas.microsoft.com/office/drawing/2014/main" id="{054AC0AC-044D-56E5-2655-249F216399E4}"/>
              </a:ext>
            </a:extLst>
          </p:cNvPr>
          <p:cNvSpPr/>
          <p:nvPr/>
        </p:nvSpPr>
        <p:spPr>
          <a:xfrm>
            <a:off x="4899497" y="3925095"/>
            <a:ext cx="439489" cy="24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6"/>
              </a:lnSpc>
            </a:pPr>
            <a:r>
              <a:rPr lang="en-US" sz="2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60%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37" name="Text 411">
            <a:extLst>
              <a:ext uri="{FF2B5EF4-FFF2-40B4-BE49-F238E27FC236}">
                <a16:creationId xmlns:a16="http://schemas.microsoft.com/office/drawing/2014/main" id="{AFD38B8D-E692-1A88-D8FD-148A7225C785}"/>
              </a:ext>
            </a:extLst>
          </p:cNvPr>
          <p:cNvSpPr/>
          <p:nvPr/>
        </p:nvSpPr>
        <p:spPr>
          <a:xfrm>
            <a:off x="4899496" y="4291361"/>
            <a:ext cx="1017613" cy="12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chemeClr val="accent6"/>
                </a:solidFill>
                <a:ea typeface="Fira Mono Medium" pitchFamily="34" charset="-122"/>
                <a:cs typeface="Fira Mono Medium" pitchFamily="34" charset="-120"/>
              </a:rPr>
              <a:t>Testabdeckung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238" name="Shape 413">
            <a:extLst>
              <a:ext uri="{FF2B5EF4-FFF2-40B4-BE49-F238E27FC236}">
                <a16:creationId xmlns:a16="http://schemas.microsoft.com/office/drawing/2014/main" id="{42E2461B-06D1-C4C5-294F-8B2AD5DFC64C}"/>
              </a:ext>
            </a:extLst>
          </p:cNvPr>
          <p:cNvSpPr/>
          <p:nvPr/>
        </p:nvSpPr>
        <p:spPr>
          <a:xfrm>
            <a:off x="284931" y="4681365"/>
            <a:ext cx="8574137" cy="345877"/>
          </a:xfrm>
          <a:prstGeom prst="roundRect">
            <a:avLst>
              <a:gd name="adj" fmla="val 3531"/>
            </a:avLst>
          </a:prstGeom>
          <a:solidFill>
            <a:schemeClr val="accent5"/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sp>
        <p:nvSpPr>
          <p:cNvPr id="1241" name="Textfeld 1240">
            <a:extLst>
              <a:ext uri="{FF2B5EF4-FFF2-40B4-BE49-F238E27FC236}">
                <a16:creationId xmlns:a16="http://schemas.microsoft.com/office/drawing/2014/main" id="{004DBFE7-98AC-7114-7C4E-038EEDC3E34A}"/>
              </a:ext>
            </a:extLst>
          </p:cNvPr>
          <p:cNvSpPr txBox="1"/>
          <p:nvPr/>
        </p:nvSpPr>
        <p:spPr>
          <a:xfrm>
            <a:off x="561603" y="2263332"/>
            <a:ext cx="4236169" cy="549718"/>
          </a:xfrm>
          <a:prstGeom prst="rect">
            <a:avLst/>
          </a:prstGeom>
          <a:noFill/>
        </p:spPr>
        <p:txBody>
          <a:bodyPr vert="horz" wrap="squar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r>
              <a:rPr lang="de-DE" sz="1600" cap="none" baseline="0" dirty="0">
                <a:solidFill>
                  <a:schemeClr val="accent6"/>
                </a:solidFill>
              </a:rPr>
              <a:t>Ladezeit</a:t>
            </a:r>
          </a:p>
          <a:p>
            <a:pPr>
              <a:lnSpc>
                <a:spcPts val="1000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Seiten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müssen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innerhalb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von maximal 2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Sekunden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laden, um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eine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hohe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Nutzerzufriedenheit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zu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gewährleisten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>
              <a:solidFill>
                <a:schemeClr val="accent6"/>
              </a:solidFill>
            </a:endParaRPr>
          </a:p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1242" name="Textfeld 1241">
            <a:extLst>
              <a:ext uri="{FF2B5EF4-FFF2-40B4-BE49-F238E27FC236}">
                <a16:creationId xmlns:a16="http://schemas.microsoft.com/office/drawing/2014/main" id="{B35BFBD7-360A-7DE4-2598-3861DCB37163}"/>
              </a:ext>
            </a:extLst>
          </p:cNvPr>
          <p:cNvSpPr txBox="1"/>
          <p:nvPr/>
        </p:nvSpPr>
        <p:spPr>
          <a:xfrm>
            <a:off x="561603" y="4133458"/>
            <a:ext cx="4236169" cy="476642"/>
          </a:xfrm>
          <a:prstGeom prst="rect">
            <a:avLst/>
          </a:prstGeom>
          <a:noFill/>
        </p:spPr>
        <p:txBody>
          <a:bodyPr vert="horz" wrap="squar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r>
              <a:rPr lang="de-DE" sz="1600" cap="none" baseline="0" dirty="0">
                <a:solidFill>
                  <a:schemeClr val="accent6"/>
                </a:solidFill>
              </a:rPr>
              <a:t>Verfügbarkeit</a:t>
            </a:r>
          </a:p>
          <a:p>
            <a:pPr>
              <a:lnSpc>
                <a:spcPts val="1000"/>
              </a:lnSpc>
            </a:pP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Zielverfügbarkeit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von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mindestens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95%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während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der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Hochschul-Öffnungszeiten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>
              <a:solidFill>
                <a:schemeClr val="accent6"/>
              </a:solidFill>
            </a:endParaRPr>
          </a:p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1243" name="Textfeld 1242">
            <a:extLst>
              <a:ext uri="{FF2B5EF4-FFF2-40B4-BE49-F238E27FC236}">
                <a16:creationId xmlns:a16="http://schemas.microsoft.com/office/drawing/2014/main" id="{947BF13D-D46B-CCAF-D3C2-A8BF02422030}"/>
              </a:ext>
            </a:extLst>
          </p:cNvPr>
          <p:cNvSpPr txBox="1"/>
          <p:nvPr/>
        </p:nvSpPr>
        <p:spPr>
          <a:xfrm>
            <a:off x="345666" y="4691508"/>
            <a:ext cx="8452668" cy="335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Die Usability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ist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von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zentraler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Bedeutung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: Das System muss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intuitiv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sein,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sodass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neue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Benutzer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grundlegende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Funktionen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ohne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vorherige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Schulung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nutzen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1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können</a:t>
            </a:r>
            <a:r>
              <a:rPr lang="en-US" sz="11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100" dirty="0">
              <a:solidFill>
                <a:schemeClr val="accent6"/>
              </a:solidFill>
            </a:endParaRPr>
          </a:p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</p:spTree>
    <p:extLst>
      <p:ext uri="{BB962C8B-B14F-4D97-AF65-F5344CB8AC3E}">
        <p14:creationId xmlns:p14="http://schemas.microsoft.com/office/powerpoint/2010/main" val="57960192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1FD488-A71C-CA2B-831D-84CC29D3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8D802E-8DF4-7005-478C-8C456C372D7F}"/>
              </a:ext>
            </a:extLst>
          </p:cNvPr>
          <p:cNvSpPr/>
          <p:nvPr/>
        </p:nvSpPr>
        <p:spPr>
          <a:xfrm>
            <a:off x="317541" y="133787"/>
            <a:ext cx="70548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Umsetzung</a:t>
            </a:r>
            <a:r>
              <a:rPr lang="en-US" sz="32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in User Stories: </a:t>
            </a: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Nutzerzentrierte</a:t>
            </a:r>
            <a:r>
              <a:rPr lang="en-US" sz="32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Funktionen</a:t>
            </a:r>
            <a:endParaRPr 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E363200-C8D4-80F0-DDB1-16047643554A}"/>
              </a:ext>
            </a:extLst>
          </p:cNvPr>
          <p:cNvSpPr/>
          <p:nvPr/>
        </p:nvSpPr>
        <p:spPr>
          <a:xfrm>
            <a:off x="1266900" y="2236664"/>
            <a:ext cx="250038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Gegenstandssuche (US-007)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1755751-BE30-0BBE-D3A2-1D6704E3564B}"/>
              </a:ext>
            </a:extLst>
          </p:cNvPr>
          <p:cNvSpPr/>
          <p:nvPr/>
        </p:nvSpPr>
        <p:spPr>
          <a:xfrm>
            <a:off x="1266900" y="2525018"/>
            <a:ext cx="7410376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Als Student möchte ich Gegenstände suchen und mit Filtern (Kategorie, Verfügbarkeit, Lagerort) schnell finden können.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E640453-3FEC-939C-537D-285E743C91DD}"/>
              </a:ext>
            </a:extLst>
          </p:cNvPr>
          <p:cNvSpPr/>
          <p:nvPr/>
        </p:nvSpPr>
        <p:spPr>
          <a:xfrm>
            <a:off x="1266900" y="3036839"/>
            <a:ext cx="300044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Verfügbarkeitsprüfung (US-011)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0A4F08C-2CC5-C814-CE53-4F918635CEAC}"/>
              </a:ext>
            </a:extLst>
          </p:cNvPr>
          <p:cNvSpPr/>
          <p:nvPr/>
        </p:nvSpPr>
        <p:spPr>
          <a:xfrm>
            <a:off x="1266900" y="3325193"/>
            <a:ext cx="7410376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Im Warenkorb soll die Verfügbarkeit für den gewählten Zeitraum validiert und Konflikte prominent angezeigt werden.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0D28264-3BBA-EE6A-6CD8-53C957CD110C}"/>
              </a:ext>
            </a:extLst>
          </p:cNvPr>
          <p:cNvSpPr/>
          <p:nvPr/>
        </p:nvSpPr>
        <p:spPr>
          <a:xfrm>
            <a:off x="1266900" y="3837013"/>
            <a:ext cx="240037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Admin-Übersicht (US-025)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100EB63-8AC8-27BA-1366-08BFF6B46667}"/>
              </a:ext>
            </a:extLst>
          </p:cNvPr>
          <p:cNvSpPr/>
          <p:nvPr/>
        </p:nvSpPr>
        <p:spPr>
          <a:xfrm>
            <a:off x="1266900" y="4125367"/>
            <a:ext cx="7410376" cy="213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Als Admin benötige ich ein Dashboard mit einem Überblick über alle aktuellen, überfälligen und offenen Ausleihanfragen.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A93F0651-2165-85B7-153B-0B887EC5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103313"/>
            <a:ext cx="666824" cy="800174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241C9600-722F-5677-1445-8636B24B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903488"/>
            <a:ext cx="666824" cy="800174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64C180DB-0507-F7D2-83B7-1CA02C22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703662"/>
            <a:ext cx="666824" cy="8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682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5335-33BD-207B-0987-DD366434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769D64D-7D2A-7E0E-F80A-5AB9FA705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002D58"/>
                </a:solidFill>
              </a:rPr>
              <a:t>Anforderungen an die Anwendung</a:t>
            </a:r>
          </a:p>
          <a:p>
            <a:r>
              <a:rPr lang="de-DE" dirty="0">
                <a:solidFill>
                  <a:srgbClr val="FFFFFF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chemeClr val="tx1"/>
                </a:solidFill>
              </a:rPr>
              <a:t>Technologien &amp; Tech-Stack der Umsetzung</a:t>
            </a:r>
            <a:endParaRPr lang="de-DE" dirty="0"/>
          </a:p>
          <a:p>
            <a:r>
              <a:rPr lang="de-DE" dirty="0">
                <a:solidFill>
                  <a:schemeClr val="tx1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chemeClr val="tx1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chemeClr val="tx1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610219-7E02-C5E9-951F-8A0C4E63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2F3E9E2F-0C3A-D4E7-B676-21E8AD57A2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14521364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DB88-B19E-EAD2-0B29-82F5FD8BB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FA77A3-7250-B989-A61B-627CA3410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002D58"/>
                </a:solidFill>
              </a:rPr>
              <a:t>Anforderungen an die Anwendung</a:t>
            </a:r>
          </a:p>
          <a:p>
            <a:r>
              <a:rPr lang="de-DE" dirty="0">
                <a:solidFill>
                  <a:srgbClr val="002D58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rgbClr val="FFFFFF"/>
                </a:solidFill>
              </a:rPr>
              <a:t>Technologien &amp; Tech-Stack der Umsetzung</a:t>
            </a:r>
          </a:p>
          <a:p>
            <a:r>
              <a:rPr lang="de-DE" dirty="0">
                <a:solidFill>
                  <a:schemeClr val="tx1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chemeClr val="tx1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chemeClr val="tx1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7E08A8-1F91-8A7A-49FB-DCAC1679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A3F31B59-5C8A-2E74-05B0-607377FD38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15818815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28F8-333B-241E-52FB-D7A711A2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E3FA66B-D37B-51EC-652A-45AAD4B8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7D0B38-A734-8FBA-9878-4E060EDB1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Frontend: Angular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Komponentenbasiertes Frontend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Integriertes Routing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Verwendung in bereits bestehender Infrastruktur (InSy)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524808-CE85-2625-5FA7-59DB76E8C514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A7BE8FF4-78DB-5DFB-47DE-11F7459F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74" y="134232"/>
            <a:ext cx="1700369" cy="1800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9D213C-03D4-185F-1C91-B681DFFA42F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A6DF37-DAEF-5EDD-5140-C544CF55D7E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C2945EB-8610-452F-AF4E-C25AC1EB41CC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3800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91C7F-6276-3622-8161-93AF61C0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DF8A180-022A-A535-4351-6CD21A77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B1ADA4-E684-E184-D511-3E307D204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Backend: Spring Boot</a:t>
            </a:r>
          </a:p>
          <a:p>
            <a:pPr marL="0" indent="0">
              <a:buNone/>
            </a:pPr>
            <a:endParaRPr lang="de-DE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Verwendung in bestehender Infrastruktur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Unterstützt RESTful APIs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Umfangreiche Dokumentation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491175-5749-C3DA-4AE8-E71AEFF14C5F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14048600-CC7D-311F-4F32-BEFE3D51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4" y="69406"/>
            <a:ext cx="680148" cy="720000"/>
          </a:xfrm>
          <a:prstGeom prst="rect">
            <a:avLst/>
          </a:prstGeom>
        </p:spPr>
      </p:pic>
      <p:pic>
        <p:nvPicPr>
          <p:cNvPr id="4" name="Picture 3" descr="A green circle with a white leaf&#10;&#10;AI-generated content may be incorrect.">
            <a:extLst>
              <a:ext uri="{FF2B5EF4-FFF2-40B4-BE49-F238E27FC236}">
                <a16:creationId xmlns:a16="http://schemas.microsoft.com/office/drawing/2014/main" id="{E7A833DC-D0D5-ED78-C145-94C512D79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8" y="858812"/>
            <a:ext cx="1800000" cy="18000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1F1E995-E9BC-46D8-04D4-C1B347BD1C3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8B55B98-63F5-53E9-3064-B5D9F94C39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395614-C968-4CAC-B298-E8EC597EB5A2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30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545B-9833-E24E-241C-A9DA7E40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CB7BF5-8933-6210-61D2-F371879E7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49D905-0080-3F43-4696-4AD81FC7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DBMS: PostgreSQL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Open Source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Stabilität und Skalierbarkeit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2DA393-281F-431F-F047-19826C152719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2AA8356B-5D64-B91E-4C51-7BD065F1D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4" y="69406"/>
            <a:ext cx="680148" cy="720000"/>
          </a:xfrm>
          <a:prstGeom prst="rect">
            <a:avLst/>
          </a:prstGeom>
        </p:spPr>
      </p:pic>
      <p:pic>
        <p:nvPicPr>
          <p:cNvPr id="4" name="Picture 3" descr="A green circle with a white leaf&#10;&#10;AI-generated content may be incorrect.">
            <a:extLst>
              <a:ext uri="{FF2B5EF4-FFF2-40B4-BE49-F238E27FC236}">
                <a16:creationId xmlns:a16="http://schemas.microsoft.com/office/drawing/2014/main" id="{CA4601EE-2385-57B8-95D8-F460778A7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2" y="858812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5FFC2-8D99-9DDE-81CC-8689EDD5B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6" y="1648218"/>
            <a:ext cx="1795652" cy="1800000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2D50F8-A38B-70FB-3D3F-4E0AEC91781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251EFCD8-5799-3265-78A7-52F8C5EF1B3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B1FB2D6-384D-40F0-9059-C094EF018035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8187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1E50D-A33C-FEC5-F533-4BC2163D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94388CB-EF1F-8796-C19E-D639E738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19FC5E1-DD1F-1040-2B91-05771480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Docker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Containerisiertes Deployment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Portabilität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795DB4-236C-2AE8-1A6C-7C2A4AB47712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DD998C02-9F54-F810-9B70-7D7050196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4" y="69406"/>
            <a:ext cx="680148" cy="720000"/>
          </a:xfrm>
          <a:prstGeom prst="rect">
            <a:avLst/>
          </a:prstGeom>
        </p:spPr>
      </p:pic>
      <p:pic>
        <p:nvPicPr>
          <p:cNvPr id="4" name="Picture 3" descr="A green circle with a white leaf&#10;&#10;AI-generated content may be incorrect.">
            <a:extLst>
              <a:ext uri="{FF2B5EF4-FFF2-40B4-BE49-F238E27FC236}">
                <a16:creationId xmlns:a16="http://schemas.microsoft.com/office/drawing/2014/main" id="{C3A6B537-8766-670E-4B4E-80FA23AD5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2" y="858812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CD058-505F-17DA-3858-59570BB0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27" y="1648218"/>
            <a:ext cx="718261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6C943-1130-5AA1-3654-69FDC46C6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4" y="2461918"/>
            <a:ext cx="1798476" cy="179847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9ECAAD2-5439-2B4A-C33B-29DF792EA1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85D1EB5F-8580-5D36-C02D-67988FD3F43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117C9F5-9DB6-473A-8FED-30CA9E11C353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235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38A98-FB58-A843-D77C-C591EDC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58B6B07-86E7-79D3-1A68-0008262D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B9920F-F498-1B92-06E4-D45272019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Keycloak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Verwendung in bereits bestehender Infrastruktur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Zentrale Benutzer- und Rollenverwaltung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613466-48E0-B350-2EF3-A3FD2817BB3B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60B93243-E39C-4BC1-D53B-349F5205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4" y="69406"/>
            <a:ext cx="680148" cy="720000"/>
          </a:xfrm>
          <a:prstGeom prst="rect">
            <a:avLst/>
          </a:prstGeom>
        </p:spPr>
      </p:pic>
      <p:pic>
        <p:nvPicPr>
          <p:cNvPr id="4" name="Picture 3" descr="A green circle with a white leaf&#10;&#10;AI-generated content may be incorrect.">
            <a:extLst>
              <a:ext uri="{FF2B5EF4-FFF2-40B4-BE49-F238E27FC236}">
                <a16:creationId xmlns:a16="http://schemas.microsoft.com/office/drawing/2014/main" id="{2D8B170F-20AF-D736-3599-56B59348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2" y="858812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6C4E6-A580-8502-FEEE-3E277B5F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27" y="1648218"/>
            <a:ext cx="718261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2D814-54F0-5BA7-43D4-7A19A807B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32" y="2437624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F6062-2A53-74E1-DBE9-88C541E87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88" y="3250562"/>
            <a:ext cx="1795652" cy="1800000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89F83EF-06D4-4637-11CB-F166F970FB0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F70F44-1CF3-C924-2EEC-6748D0A414F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405C03D-780F-440D-AD99-D770F90C2415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7956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6117E-8107-EEED-D780-1D935C3D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C6BBF94-88CC-D403-0EC1-D400E53F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Technologien &amp; </a:t>
            </a:r>
            <a:br>
              <a:rPr lang="de-DE" dirty="0">
                <a:solidFill>
                  <a:schemeClr val="accent4"/>
                </a:solidFill>
              </a:rPr>
            </a:br>
            <a:r>
              <a:rPr lang="de-DE" dirty="0">
                <a:solidFill>
                  <a:schemeClr val="accent4"/>
                </a:solidFill>
              </a:rPr>
              <a:t>Tech-Stack der Umsetzung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2CDD0D-EBDB-C597-A80B-39A15E4D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3455576"/>
          </a:xfrm>
        </p:spPr>
        <p:txBody>
          <a:bodyPr>
            <a:normAutofit/>
          </a:bodyPr>
          <a:lstStyle/>
          <a:p>
            <a:r>
              <a:rPr lang="de-DE" sz="3000" dirty="0"/>
              <a:t>Übersicht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Frontend: Angular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Backend: Spring Boot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DBMS: PostgreSQL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Docker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Keycloak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7EA07-8C7C-5AEC-57DF-07619295D9D4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letter in pink and purple colors&#10;&#10;AI-generated content may be incorrect.">
            <a:extLst>
              <a:ext uri="{FF2B5EF4-FFF2-40B4-BE49-F238E27FC236}">
                <a16:creationId xmlns:a16="http://schemas.microsoft.com/office/drawing/2014/main" id="{A9ED310E-E0E6-7F1E-5ABF-7C17AA517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4" y="634293"/>
            <a:ext cx="680148" cy="720000"/>
          </a:xfrm>
          <a:prstGeom prst="rect">
            <a:avLst/>
          </a:prstGeom>
        </p:spPr>
      </p:pic>
      <p:pic>
        <p:nvPicPr>
          <p:cNvPr id="4" name="Picture 3" descr="A green circle with a white leaf&#10;&#10;AI-generated content may be incorrect.">
            <a:extLst>
              <a:ext uri="{FF2B5EF4-FFF2-40B4-BE49-F238E27FC236}">
                <a16:creationId xmlns:a16="http://schemas.microsoft.com/office/drawing/2014/main" id="{8BB12E42-1FC6-0C00-BE3E-E7CDA8C8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76" y="1577305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ECAFB-E6C0-90AB-84D1-15B18DAE1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30" y="2472575"/>
            <a:ext cx="718261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78C10-F512-B8BF-C66F-698336A1C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8" y="3367845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5C168-5D86-D8B8-96E3-5952AE668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27" y="4310857"/>
            <a:ext cx="718261" cy="720000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72FCE47-26C3-34AE-CE9A-18C8D30193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33229D7-13D3-3D84-0070-0A652A5B99F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A4646CF-612B-4D03-882D-7974F5CC99C6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1759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Anforderungen an die Anwendung</a:t>
            </a:r>
          </a:p>
          <a:p>
            <a:r>
              <a:rPr lang="de-DE" dirty="0">
                <a:solidFill>
                  <a:srgbClr val="002D58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chemeClr val="tx1"/>
                </a:solidFill>
              </a:rPr>
              <a:t>Technologien &amp; Tech-Stack der Umsetzung</a:t>
            </a:r>
            <a:endParaRPr lang="de-DE" dirty="0"/>
          </a:p>
          <a:p>
            <a:r>
              <a:rPr lang="de-DE" dirty="0">
                <a:solidFill>
                  <a:schemeClr val="tx1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chemeClr val="tx1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chemeClr val="tx1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3FF508D1-8DBB-7D4D-A9DF-6BE62D8048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8220047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D3F0C-35F4-D086-411D-4B8EC962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A8743D7-53FB-FD84-38F5-D58395DE3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002D58"/>
                </a:solidFill>
              </a:rPr>
              <a:t>Anforderungen an die Anwendung</a:t>
            </a:r>
          </a:p>
          <a:p>
            <a:r>
              <a:rPr lang="de-DE" dirty="0">
                <a:solidFill>
                  <a:srgbClr val="002D58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chemeClr val="tx1"/>
                </a:solidFill>
              </a:rPr>
              <a:t>Technologien &amp; Tech-Stack der Umsetzung</a:t>
            </a:r>
            <a:endParaRPr lang="de-DE" dirty="0"/>
          </a:p>
          <a:p>
            <a:r>
              <a:rPr lang="de-DE" dirty="0">
                <a:solidFill>
                  <a:srgbClr val="FFFFFF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chemeClr val="tx1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chemeClr val="tx1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C71887E-A8DF-C8AC-E070-998D730E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6D3EC1D7-3FF4-B291-F0A2-1DD0144477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0085115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2B4CB-3BD9-F343-613F-9D28B39B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C21B63C-5D06-34FB-A907-3102165D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Entwicklungsumgebung &amp; Toolchain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8233C2-49E5-B2C3-96B8-371A0E228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Frontend IDE: JetBrains Webstorm</a:t>
            </a:r>
          </a:p>
          <a:p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Spezialisiert auf Frontend Entwicklung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Intelligente Codeanalyse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A2BDF-2C4F-97AC-246F-D2BB27311B40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3C8060DF-92BC-BBF8-885B-4B47AA677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9" y="271461"/>
            <a:ext cx="1800000" cy="180000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8A13E-4781-F41D-51DA-2569E933BEA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01B092-4053-3BB0-2E57-BD3E75DF2B3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94F1FC0-A205-460E-A4E1-1146FAD31AEB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43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134E5-3EF1-0B14-DC28-7B9BB3DC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9533557-C788-7529-27A1-B0827EC1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Entwicklungsumgebung &amp; Toolchain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86AC10-4445-C73F-FE97-107347948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Backend IDE: JetBrains IntelliJ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Leistungsstarke IDE für Java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Intelligente Codeanalyse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E43730-CADB-4209-C19F-2FE27D012118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EB0349A5-F456-890E-C8E9-ED7C381BC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84581"/>
            <a:ext cx="900000" cy="900000"/>
          </a:xfrm>
          <a:prstGeom prst="rect">
            <a:avLst/>
          </a:prstGeom>
        </p:spPr>
      </p:pic>
      <p:pic>
        <p:nvPicPr>
          <p:cNvPr id="3" name="Picture 2" descr="A logo with different colored shapes&#10;&#10;AI-generated content may be incorrect.">
            <a:extLst>
              <a:ext uri="{FF2B5EF4-FFF2-40B4-BE49-F238E27FC236}">
                <a16:creationId xmlns:a16="http://schemas.microsoft.com/office/drawing/2014/main" id="{63C47BCD-0288-CA9C-9431-434F310BB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9" y="1269162"/>
            <a:ext cx="1800000" cy="180000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7604AC2-DBA5-F42E-5027-0E15F9A9B77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7D25ED1-7A0F-9CCE-0209-52B5C896959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0C4C94E-1B63-4BF4-9369-E943F49BD05F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4263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EC1E-FFCC-3FCA-AF57-FAA487C0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14D289E-6B33-8165-4A9D-AB976BF9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Entwicklungsumgebung &amp; Toolchain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F05328-F292-81CC-78A0-3DB1DE6D7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234049"/>
          </a:xfrm>
        </p:spPr>
        <p:txBody>
          <a:bodyPr>
            <a:normAutofit/>
          </a:bodyPr>
          <a:lstStyle/>
          <a:p>
            <a:r>
              <a:rPr lang="de-DE" sz="3000" dirty="0"/>
              <a:t>Versionsmanagment: GitHub </a:t>
            </a:r>
          </a:p>
          <a:p>
            <a:endParaRPr lang="de-DE" sz="1300" dirty="0"/>
          </a:p>
          <a:p>
            <a:pPr marL="707231" lvl="2" indent="-457200">
              <a:buFont typeface="Arial" panose="020B0604020202020204" pitchFamily="34" charset="0"/>
              <a:buChar char="•"/>
            </a:pPr>
            <a:r>
              <a:rPr lang="de-DE" sz="2200" dirty="0"/>
              <a:t>Zusammenarbeit mehrerer Entwickler</a:t>
            </a:r>
          </a:p>
          <a:p>
            <a:pPr marL="707231" lvl="2" indent="-457200">
              <a:buFont typeface="Arial" panose="020B0604020202020204" pitchFamily="34" charset="0"/>
              <a:buChar char="•"/>
            </a:pPr>
            <a:r>
              <a:rPr lang="de-DE" sz="2200" dirty="0"/>
              <a:t>Zugänglich ohne VPN</a:t>
            </a:r>
          </a:p>
          <a:p>
            <a:pPr marL="707231" lvl="2" indent="-457200">
              <a:buFont typeface="Arial" panose="020B0604020202020204" pitchFamily="34" charset="0"/>
              <a:buChar char="•"/>
            </a:pPr>
            <a:r>
              <a:rPr lang="de-DE" sz="2200" dirty="0"/>
              <a:t>GitHub Actions: CI/CD Pipeline</a:t>
            </a:r>
          </a:p>
          <a:p>
            <a:pPr marL="707231" lvl="2" indent="-457200">
              <a:buFont typeface="Arial" panose="020B0604020202020204" pitchFamily="34" charset="0"/>
              <a:buChar char="•"/>
            </a:pPr>
            <a:r>
              <a:rPr lang="de-DE" sz="2200" dirty="0"/>
              <a:t>Integration von SonarQube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213DD-994F-7EDE-0126-D49C425E7B4C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AAEA6CD4-24EF-BD28-56BB-76C64C9C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84581"/>
            <a:ext cx="900000" cy="900000"/>
          </a:xfrm>
          <a:prstGeom prst="rect">
            <a:avLst/>
          </a:prstGeom>
        </p:spPr>
      </p:pic>
      <p:pic>
        <p:nvPicPr>
          <p:cNvPr id="3" name="Picture 2" descr="A logo with different colored shapes&#10;&#10;AI-generated content may be incorrect.">
            <a:extLst>
              <a:ext uri="{FF2B5EF4-FFF2-40B4-BE49-F238E27FC236}">
                <a16:creationId xmlns:a16="http://schemas.microsoft.com/office/drawing/2014/main" id="{BC6EC07A-BE9C-E292-7803-6A449788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165285"/>
            <a:ext cx="900000" cy="900000"/>
          </a:xfrm>
          <a:prstGeom prst="rect">
            <a:avLst/>
          </a:prstGeom>
        </p:spPr>
      </p:pic>
      <p:pic>
        <p:nvPicPr>
          <p:cNvPr id="7" name="Picture 6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B14E5B98-27BA-5D1B-00C9-6BAA3471A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9" y="2145989"/>
            <a:ext cx="1800000" cy="1800000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B70F587-3333-B7E3-CD36-98B44B3F1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64315584-2491-81D5-29E8-CBC328F98A6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ABB9AD9-BC86-408D-8F2D-8AB8A58845E1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41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D86D-0855-6B99-9272-F080F95F0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70E832-0D91-A7A2-F141-5414E5E5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Entwicklungsumgebung &amp; Toolchain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73E581-CDA8-B008-1410-D6B8B796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2987906"/>
          </a:xfrm>
        </p:spPr>
        <p:txBody>
          <a:bodyPr>
            <a:normAutofit/>
          </a:bodyPr>
          <a:lstStyle/>
          <a:p>
            <a:r>
              <a:rPr lang="de-DE" sz="3000" dirty="0"/>
              <a:t>Server: bwCloud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Cloud Infrastruktur für Hochschulen in BW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Kostenlose Ressourcen für Projekte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Bereits in Verwendung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sz="2900" dirty="0"/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0BEA4B-3620-941A-A9F7-30FD555A2588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EA8555B0-6C45-6C3F-0C08-A4329809F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84581"/>
            <a:ext cx="900000" cy="900000"/>
          </a:xfrm>
          <a:prstGeom prst="rect">
            <a:avLst/>
          </a:prstGeom>
        </p:spPr>
      </p:pic>
      <p:pic>
        <p:nvPicPr>
          <p:cNvPr id="3" name="Picture 2" descr="A logo with different colored shapes&#10;&#10;AI-generated content may be incorrect.">
            <a:extLst>
              <a:ext uri="{FF2B5EF4-FFF2-40B4-BE49-F238E27FC236}">
                <a16:creationId xmlns:a16="http://schemas.microsoft.com/office/drawing/2014/main" id="{F1B80CD1-A083-5FB9-F5B7-01F29C36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165285"/>
            <a:ext cx="900000" cy="900000"/>
          </a:xfrm>
          <a:prstGeom prst="rect">
            <a:avLst/>
          </a:prstGeom>
        </p:spPr>
      </p:pic>
      <p:pic>
        <p:nvPicPr>
          <p:cNvPr id="7" name="Picture 6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718F93AB-1554-248F-53B1-BB89AF95F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2145989"/>
            <a:ext cx="900000" cy="9000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8859D068-E003-D5CF-F714-FB4287544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9" y="3126693"/>
            <a:ext cx="1800000" cy="18000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1885B49-2EFA-A43F-E2FA-FB7342F67A5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E537A6D-D884-D25D-4549-706B31CABE3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55BF2A8-B942-425F-A4D9-1382DA6AAF6D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619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EE3C4-F6E1-73F5-4E9D-441C58D6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264F52C-1CF6-458D-0F58-43ACC0FF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674" y="134232"/>
            <a:ext cx="3487185" cy="590349"/>
          </a:xfrm>
        </p:spPr>
        <p:txBody>
          <a:bodyPr/>
          <a:lstStyle/>
          <a:p>
            <a:r>
              <a:rPr lang="de-DE" dirty="0">
                <a:solidFill>
                  <a:schemeClr val="accent4"/>
                </a:solidFill>
              </a:rPr>
              <a:t>Entwicklungsumgebung &amp; Toolchain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222456-0F60-0D16-88FD-7371DDFC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293" y="1165285"/>
            <a:ext cx="5108593" cy="3462556"/>
          </a:xfrm>
        </p:spPr>
        <p:txBody>
          <a:bodyPr>
            <a:normAutofit/>
          </a:bodyPr>
          <a:lstStyle/>
          <a:p>
            <a:r>
              <a:rPr lang="de-DE" sz="3000" dirty="0"/>
              <a:t>Übersicht</a:t>
            </a:r>
          </a:p>
          <a:p>
            <a:pPr marL="0" indent="0">
              <a:buNone/>
            </a:pPr>
            <a:endParaRPr lang="de-DE" sz="13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Frontend IDE: JetBrains Webstorm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Backend IDE: JetBrains IntelliJ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Versionsmanagment: GitHub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DE" sz="2200" dirty="0"/>
              <a:t>Server: bwCloud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sz="2900" dirty="0"/>
          </a:p>
          <a:p>
            <a:pPr lvl="2">
              <a:buFont typeface="Arial" panose="020B0604020202020204" pitchFamily="34" charset="0"/>
              <a:buChar char="•"/>
            </a:pPr>
            <a:endParaRPr lang="de-DE" sz="2900" dirty="0"/>
          </a:p>
          <a:p>
            <a:pPr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202C80-8C38-B906-8D42-19E0C942306C}"/>
              </a:ext>
            </a:extLst>
          </p:cNvPr>
          <p:cNvSpPr/>
          <p:nvPr/>
        </p:nvSpPr>
        <p:spPr>
          <a:xfrm>
            <a:off x="-1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E87B1242-E58A-1B17-6C07-97ACD1691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487382"/>
            <a:ext cx="900000" cy="900000"/>
          </a:xfrm>
          <a:prstGeom prst="rect">
            <a:avLst/>
          </a:prstGeom>
        </p:spPr>
      </p:pic>
      <p:pic>
        <p:nvPicPr>
          <p:cNvPr id="3" name="Picture 2" descr="A logo with different colored shapes&#10;&#10;AI-generated content may be incorrect.">
            <a:extLst>
              <a:ext uri="{FF2B5EF4-FFF2-40B4-BE49-F238E27FC236}">
                <a16:creationId xmlns:a16="http://schemas.microsoft.com/office/drawing/2014/main" id="{312D81B9-CECB-3508-7E9E-BF02AECCE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1602872"/>
            <a:ext cx="900000" cy="900000"/>
          </a:xfrm>
          <a:prstGeom prst="rect">
            <a:avLst/>
          </a:prstGeom>
        </p:spPr>
      </p:pic>
      <p:pic>
        <p:nvPicPr>
          <p:cNvPr id="7" name="Picture 6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5A56BCB7-1522-276C-8F47-FA5FFCD3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2718362"/>
            <a:ext cx="900000" cy="9000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9E83020C-AC4C-D9D3-FC09-A70C2DA88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59" y="3833852"/>
            <a:ext cx="900000" cy="9000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3E13B4B-D1E1-8CB9-A3D5-78E2F051B8C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C6C4D21-C72F-7B4D-FBDD-4E11AA2136F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2EFE375-6E86-4A07-B2F5-70A6C10452F1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618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CAF7-9175-A30E-4452-DEA6D134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48C96B-0FC8-A004-1A2F-F749E7FCD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002D58"/>
                </a:solidFill>
              </a:rPr>
              <a:t>Anforderungen an die Anwendung</a:t>
            </a:r>
          </a:p>
          <a:p>
            <a:r>
              <a:rPr lang="de-DE" dirty="0">
                <a:solidFill>
                  <a:srgbClr val="002D58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chemeClr val="tx1"/>
                </a:solidFill>
              </a:rPr>
              <a:t>Technologien &amp; Tech-Stack der Umsetzung</a:t>
            </a:r>
            <a:endParaRPr lang="de-DE" dirty="0"/>
          </a:p>
          <a:p>
            <a:r>
              <a:rPr lang="de-DE" dirty="0">
                <a:solidFill>
                  <a:schemeClr val="tx1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rgbClr val="FFFFFF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chemeClr val="tx1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90D711-C733-0C91-305B-A93E2861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67D37923-7373-CFA5-0697-CA06492075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716613332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571C68E-8AEC-7232-9A20-19E543F435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D96148-43D8-357C-D48A-BEAB16CA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Zielgruppen &amp; rollen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FF6322-3528-4C41-70C2-EFE0EF357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1" y="1252537"/>
            <a:ext cx="8460151" cy="3468416"/>
          </a:xfrm>
        </p:spPr>
        <p:txBody>
          <a:bodyPr>
            <a:normAutofit lnSpcReduction="10000"/>
          </a:bodyPr>
          <a:lstStyle/>
          <a:p>
            <a:pPr>
              <a:buClr>
                <a:srgbClr val="D7193C"/>
              </a:buClr>
            </a:pPr>
            <a:r>
              <a:rPr lang="de-DE" sz="3000" dirty="0"/>
              <a:t>Studierende (Entleiher)</a:t>
            </a:r>
          </a:p>
          <a:p>
            <a:pPr marL="535782" lvl="3" indent="0">
              <a:buNone/>
            </a:pPr>
            <a:endParaRPr lang="de-DE" sz="20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Bedürfnisse: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Schnelle, digitale Geräteausleihe mit klarer Live-Verfügbarkeit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transparente Status-/Historienansicht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Automatische Bestätigungen und Erinnerungen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endParaRPr lang="de-DE" sz="22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Pain Points: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Unklare Verfügbarkeit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Unflexible Slots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Papierkram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EDD70C7-2A47-0FC0-1F54-1B121E0A911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3F60A3-5A85-BC88-2A5A-4AD5FA65EA7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5099DAE-C656-409C-A70F-C6225563AD0F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03125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A2C9-3499-233C-C442-4AFFB588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B7FD4EE-CD20-65BB-F7DB-0320660B5A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403EBDB-655D-67ED-4A63-E53C9AAA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Zielgruppen &amp; rollen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FE7837-D763-3066-637D-D1812953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1" y="1252537"/>
            <a:ext cx="8460151" cy="367216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D7193C"/>
              </a:buClr>
            </a:pPr>
            <a:r>
              <a:rPr lang="de-DE" sz="3000" dirty="0"/>
              <a:t>Dozenten (Verleiher)</a:t>
            </a:r>
          </a:p>
          <a:p>
            <a:pPr marL="535782" lvl="3" indent="0">
              <a:buNone/>
            </a:pPr>
            <a:endParaRPr lang="de-DE" sz="20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Bedürfnisse: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Übersichtliche Verwaltung aller Ausleihen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schnelle Bearbeitung von Anfragen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digitale Protokolle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endParaRPr lang="de-DE" sz="22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Pain Points: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Kein schneller Überblick, wer nicht fristgerecht zurückgegeben hat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manuelle Erinnerungen &amp; fehlende Nachverfolgung bei säumigen Rückgaben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Papierkram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33BBF0B-6932-96FE-FCEB-847A3E73F5B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2A577C-53B9-4959-5A97-7660D398535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F51A944-B671-47FE-806B-00BF3DC24F82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04208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4BA9-08E9-6271-EA21-5D8083B7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05C550-45B9-9A3B-D93F-887B673C16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4384A41-BF01-5776-3E33-BBC59ED5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Zielgruppen &amp; rollen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877918-EF2D-C588-5A24-0CE26CC6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1" y="1252537"/>
            <a:ext cx="8460151" cy="367216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D7193C"/>
              </a:buClr>
            </a:pPr>
            <a:r>
              <a:rPr lang="de-DE" sz="3000" dirty="0"/>
              <a:t>Personal (Administration)</a:t>
            </a:r>
          </a:p>
          <a:p>
            <a:pPr marL="535782" lvl="3" indent="0">
              <a:buNone/>
            </a:pPr>
            <a:endParaRPr lang="de-DE" sz="20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Bedürfnisse: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Integration mit Campus Account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Automatische Erinnerungen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Effiziente Inventarpflege (Nummerierung, Medien)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endParaRPr lang="de-DE" sz="22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Pain Points: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Hoher manueller Supportaufwand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Kein schneller Überblick über Geräte</a:t>
            </a:r>
          </a:p>
          <a:p>
            <a:pPr lvl="3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Uneinheitliche Benennungen/Nummern</a:t>
            </a:r>
          </a:p>
          <a:p>
            <a:pPr marL="535782" lvl="3" indent="0">
              <a:buClr>
                <a:srgbClr val="D7193C"/>
              </a:buClr>
              <a:buNone/>
            </a:pPr>
            <a:r>
              <a:rPr lang="de-DE" sz="2000" dirty="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BE6319-397A-F64D-5C14-1992B5BD7E8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0D73BB-06A3-B1AF-7483-0175B92E6BA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A13BF0D-0C4F-4DF6-8AEB-31AA30D9900A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23422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A661-272C-6AF5-D590-079470856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CDBB5F2B-42A9-3887-DF1B-820083254173}"/>
              </a:ext>
            </a:extLst>
          </p:cNvPr>
          <p:cNvSpPr/>
          <p:nvPr/>
        </p:nvSpPr>
        <p:spPr>
          <a:xfrm>
            <a:off x="317541" y="133787"/>
            <a:ext cx="70675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Die Ausgangslage: Probleme im Ist-Zustand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4D3A4A0C-013B-EC2C-641C-2B3D712C3DE6}"/>
              </a:ext>
            </a:extLst>
          </p:cNvPr>
          <p:cNvSpPr/>
          <p:nvPr/>
        </p:nvSpPr>
        <p:spPr>
          <a:xfrm>
            <a:off x="496119" y="1840484"/>
            <a:ext cx="2622724" cy="2291134"/>
          </a:xfrm>
          <a:prstGeom prst="roundRect">
            <a:avLst>
              <a:gd name="adj" fmla="val 928"/>
            </a:avLst>
          </a:prstGeom>
          <a:solidFill>
            <a:schemeClr val="accent5"/>
          </a:solidFill>
          <a:ln/>
        </p:spPr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BBF8C894-7746-848F-AD26-D076DDEC4C24}"/>
              </a:ext>
            </a:extLst>
          </p:cNvPr>
          <p:cNvSpPr/>
          <p:nvPr/>
        </p:nvSpPr>
        <p:spPr>
          <a:xfrm>
            <a:off x="637878" y="1982242"/>
            <a:ext cx="425276" cy="425276"/>
          </a:xfrm>
          <a:prstGeom prst="roundRect">
            <a:avLst>
              <a:gd name="adj" fmla="val 13436980"/>
            </a:avLst>
          </a:prstGeom>
          <a:solidFill>
            <a:schemeClr val="accent4"/>
          </a:solidFill>
          <a:ln/>
        </p:spPr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E72D248F-8174-DD79-1A51-E91C3AF51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56" y="2099146"/>
            <a:ext cx="191319" cy="191319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E9C91147-94FE-5865-A982-A7814C4DFE04}"/>
              </a:ext>
            </a:extLst>
          </p:cNvPr>
          <p:cNvSpPr/>
          <p:nvPr/>
        </p:nvSpPr>
        <p:spPr>
          <a:xfrm>
            <a:off x="637878" y="254927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Analoge Abläufe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5C1901C8-8338-BC1C-9D38-7252D55763F2}"/>
              </a:ext>
            </a:extLst>
          </p:cNvPr>
          <p:cNvSpPr/>
          <p:nvPr/>
        </p:nvSpPr>
        <p:spPr>
          <a:xfrm>
            <a:off x="637878" y="2855789"/>
            <a:ext cx="233920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Die Geräteausleihe erfolgte mühsam in Papierform mittels analoger Leihscheine, was zu Ineffizienzen führte.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EACB4C17-17E7-4DC5-8E69-51D58E7846A5}"/>
              </a:ext>
            </a:extLst>
          </p:cNvPr>
          <p:cNvSpPr/>
          <p:nvPr/>
        </p:nvSpPr>
        <p:spPr>
          <a:xfrm>
            <a:off x="3260601" y="1840484"/>
            <a:ext cx="2622724" cy="2291134"/>
          </a:xfrm>
          <a:prstGeom prst="roundRect">
            <a:avLst>
              <a:gd name="adj" fmla="val 928"/>
            </a:avLst>
          </a:prstGeom>
          <a:solidFill>
            <a:schemeClr val="accent5"/>
          </a:solidFill>
          <a:ln/>
        </p:spPr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022980FE-149F-543E-1FFE-3BDA408A4DDE}"/>
              </a:ext>
            </a:extLst>
          </p:cNvPr>
          <p:cNvSpPr/>
          <p:nvPr/>
        </p:nvSpPr>
        <p:spPr>
          <a:xfrm>
            <a:off x="6025083" y="1840484"/>
            <a:ext cx="2622724" cy="2291134"/>
          </a:xfrm>
          <a:prstGeom prst="roundRect">
            <a:avLst>
              <a:gd name="adj" fmla="val 928"/>
            </a:avLst>
          </a:prstGeom>
          <a:solidFill>
            <a:schemeClr val="accent5"/>
          </a:solidFill>
          <a:ln/>
        </p:spPr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BC6B2667-4D68-112B-154D-B2035C661B54}"/>
              </a:ext>
            </a:extLst>
          </p:cNvPr>
          <p:cNvSpPr/>
          <p:nvPr/>
        </p:nvSpPr>
        <p:spPr>
          <a:xfrm>
            <a:off x="3402360" y="1982242"/>
            <a:ext cx="425276" cy="425276"/>
          </a:xfrm>
          <a:prstGeom prst="roundRect">
            <a:avLst>
              <a:gd name="adj" fmla="val 13436980"/>
            </a:avLst>
          </a:prstGeom>
          <a:solidFill>
            <a:schemeClr val="tx2"/>
          </a:solidFill>
          <a:ln/>
        </p:spPr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4A090B97-C4A5-AA0A-92A0-7AD1FE365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9339" y="2099146"/>
            <a:ext cx="191319" cy="191319"/>
          </a:xfrm>
          <a:prstGeom prst="rect">
            <a:avLst/>
          </a:prstGeom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7F0FF312-3E3F-7781-387B-DCC21F2C3E24}"/>
              </a:ext>
            </a:extLst>
          </p:cNvPr>
          <p:cNvSpPr/>
          <p:nvPr/>
        </p:nvSpPr>
        <p:spPr>
          <a:xfrm>
            <a:off x="3402360" y="2549277"/>
            <a:ext cx="191281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Fehleranfälligkeit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2C9F2E5E-1FE6-A214-4352-F438D64C0204}"/>
              </a:ext>
            </a:extLst>
          </p:cNvPr>
          <p:cNvSpPr/>
          <p:nvPr/>
        </p:nvSpPr>
        <p:spPr>
          <a:xfrm>
            <a:off x="3402360" y="2855789"/>
            <a:ext cx="233920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Der manuelle Prozess war zeitaufwendig, intransparent und hoch fehleranfällig, ohne zentrale Datenübersicht.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865030BC-38E3-CC5A-4EE0-CBA44514B0CD}"/>
              </a:ext>
            </a:extLst>
          </p:cNvPr>
          <p:cNvSpPr/>
          <p:nvPr/>
        </p:nvSpPr>
        <p:spPr>
          <a:xfrm>
            <a:off x="6166843" y="1982242"/>
            <a:ext cx="425276" cy="425276"/>
          </a:xfrm>
          <a:prstGeom prst="roundRect">
            <a:avLst>
              <a:gd name="adj" fmla="val 13436980"/>
            </a:avLst>
          </a:prstGeom>
          <a:solidFill>
            <a:schemeClr val="accent4"/>
          </a:solidFill>
          <a:ln/>
        </p:spPr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D1D1889C-37BB-66A8-BDB8-79AA72BEF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821" y="2099146"/>
            <a:ext cx="191319" cy="191319"/>
          </a:xfrm>
          <a:prstGeom prst="rect">
            <a:avLst/>
          </a:prstGeom>
        </p:spPr>
      </p:pic>
      <p:sp>
        <p:nvSpPr>
          <p:cNvPr id="31" name="Text 11">
            <a:extLst>
              <a:ext uri="{FF2B5EF4-FFF2-40B4-BE49-F238E27FC236}">
                <a16:creationId xmlns:a16="http://schemas.microsoft.com/office/drawing/2014/main" id="{4C5E4721-9E24-8730-6C54-79578D6C0D83}"/>
              </a:ext>
            </a:extLst>
          </p:cNvPr>
          <p:cNvSpPr/>
          <p:nvPr/>
        </p:nvSpPr>
        <p:spPr>
          <a:xfrm>
            <a:off x="6166843" y="2549277"/>
            <a:ext cx="201907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Mangel</a:t>
            </a:r>
            <a:r>
              <a:rPr lang="en-US" sz="1600" dirty="0">
                <a:solidFill>
                  <a:srgbClr val="E0D6DE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an Kontrolle</a:t>
            </a:r>
            <a:endParaRPr lang="en-US" sz="1600" dirty="0">
              <a:latin typeface="+mj-lt"/>
            </a:endParaRPr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CBFD1F1F-9D48-EA10-558C-91F5CB62D8F8}"/>
              </a:ext>
            </a:extLst>
          </p:cNvPr>
          <p:cNvSpPr/>
          <p:nvPr/>
        </p:nvSpPr>
        <p:spPr>
          <a:xfrm>
            <a:off x="6166843" y="2855789"/>
            <a:ext cx="2339206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Es fehlte eine digitale Übersicht über verfügbare/ausgeliehene Geräte. Verspätete Rückgaben ohne automatische Erinnerungen waren an der Tagesordnung.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C2241757-7808-FEF0-1BDB-D27A4FDE5E49}"/>
              </a:ext>
            </a:extLst>
          </p:cNvPr>
          <p:cNvSpPr/>
          <p:nvPr/>
        </p:nvSpPr>
        <p:spPr>
          <a:xfrm>
            <a:off x="496119" y="4225123"/>
            <a:ext cx="8151763" cy="181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10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Die Einführung einer digitalen Plattform soll diese Schwachstellen beheben und einen klaren, schnellen und papierlosen Ablauf gewährleisten.</a:t>
            </a:r>
            <a:endParaRPr lang="en-US" sz="1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7910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FEA0B-CC98-E2C4-AB6F-CDB1AB4A0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0FC6713-60AF-D91C-6B17-4A0111CB5C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629D5AB-CA2E-9820-91D0-958DA03E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UX-Konzept &amp; visuelle design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07D602C-2D13-94A5-BAF7-B2A7A34BA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252537"/>
            <a:ext cx="4436791" cy="3468416"/>
          </a:xfrm>
        </p:spPr>
        <p:txBody>
          <a:bodyPr>
            <a:normAutofit/>
          </a:bodyPr>
          <a:lstStyle/>
          <a:p>
            <a:pPr>
              <a:buClr>
                <a:srgbClr val="D7193C"/>
              </a:buClr>
            </a:pPr>
            <a:r>
              <a:rPr lang="de-DE" sz="3000" dirty="0"/>
              <a:t>Das übergeordnete Ziel</a:t>
            </a:r>
          </a:p>
          <a:p>
            <a:pPr lvl="3">
              <a:buClr>
                <a:srgbClr val="D7193C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Ersatz von Papierkram</a:t>
            </a:r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Ineffiziente Prozesse loslassen</a:t>
            </a:r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Benutzerfreundliche Webseite</a:t>
            </a:r>
          </a:p>
          <a:p>
            <a:pPr marL="267890" lvl="2" indent="0">
              <a:buClr>
                <a:srgbClr val="D7193C"/>
              </a:buClr>
              <a:buNone/>
            </a:pPr>
            <a:endParaRPr lang="de-DE" dirty="0"/>
          </a:p>
          <a:p>
            <a:pPr lvl="1">
              <a:buClr>
                <a:srgbClr val="D7193C"/>
              </a:buClr>
            </a:pPr>
            <a:r>
              <a:rPr lang="de-DE" sz="3000" dirty="0"/>
              <a:t>Usability</a:t>
            </a:r>
          </a:p>
          <a:p>
            <a:pPr marL="267890" lvl="2" indent="0">
              <a:buClr>
                <a:srgbClr val="D7193C"/>
              </a:buClr>
              <a:buNone/>
            </a:pPr>
            <a:endParaRPr lang="de-DE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Nutzeroberfläche selbsterklärend</a:t>
            </a:r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200" dirty="0"/>
              <a:t>Funktionen ohne Schulung finden</a:t>
            </a:r>
          </a:p>
          <a:p>
            <a:pPr lvl="2">
              <a:buClr>
                <a:srgbClr val="D7193C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67890" lvl="2" indent="0">
              <a:buClr>
                <a:srgbClr val="D7193C"/>
              </a:buClr>
              <a:buNone/>
            </a:pPr>
            <a:endParaRPr lang="de-DE" dirty="0"/>
          </a:p>
          <a:p>
            <a:pPr lvl="1">
              <a:buClr>
                <a:srgbClr val="D7193C"/>
              </a:buClr>
              <a:buFont typeface="Wingdings" panose="05000000000000000000" pitchFamily="2" charset="2"/>
              <a:buChar char="§"/>
            </a:pPr>
            <a:endParaRPr lang="de-DE" sz="1650" dirty="0"/>
          </a:p>
          <a:p>
            <a:pPr marL="267890" lvl="2" indent="0">
              <a:buClr>
                <a:srgbClr val="D7193C"/>
              </a:buClr>
              <a:buNone/>
            </a:pPr>
            <a:endParaRPr lang="de-DE" dirty="0"/>
          </a:p>
        </p:txBody>
      </p:sp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EAA2BAC1-A773-3668-365F-FEB414F5DA5D}"/>
              </a:ext>
            </a:extLst>
          </p:cNvPr>
          <p:cNvSpPr txBox="1">
            <a:spLocks/>
          </p:cNvSpPr>
          <p:nvPr/>
        </p:nvSpPr>
        <p:spPr>
          <a:xfrm>
            <a:off x="5158794" y="1252537"/>
            <a:ext cx="3743543" cy="3468416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1pPr marL="285750" indent="-28575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D7193C"/>
              </a:buClr>
            </a:pPr>
            <a:r>
              <a:rPr lang="de-DE" sz="3000" dirty="0"/>
              <a:t>Kernfunktionen</a:t>
            </a:r>
          </a:p>
          <a:p>
            <a:pPr lvl="1">
              <a:buClr>
                <a:srgbClr val="D7193C"/>
              </a:buClr>
            </a:pPr>
            <a:endParaRPr lang="de-DE" sz="1300" dirty="0"/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Ausleihprozess über Hochschulaccount</a:t>
            </a:r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Geräteverfügbarkeit checken</a:t>
            </a:r>
          </a:p>
          <a:p>
            <a:pPr lvl="2">
              <a:buClr>
                <a:srgbClr val="D7193C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Erinnerungen vor Fälligkeit</a:t>
            </a:r>
          </a:p>
          <a:p>
            <a:pPr marL="267890" lvl="2" indent="0">
              <a:buClr>
                <a:srgbClr val="D7193C"/>
              </a:buClr>
              <a:buFont typeface="Calibri" panose="020F0502020204030204" pitchFamily="34" charset="0"/>
              <a:buNone/>
            </a:pPr>
            <a:endParaRPr lang="de-DE" dirty="0"/>
          </a:p>
          <a:p>
            <a:pPr lvl="1">
              <a:buClr>
                <a:srgbClr val="D7193C"/>
              </a:buClr>
              <a:buFont typeface="Wingdings" panose="05000000000000000000" pitchFamily="2" charset="2"/>
              <a:buChar char="§"/>
            </a:pPr>
            <a:endParaRPr lang="de-DE" sz="1650" dirty="0"/>
          </a:p>
          <a:p>
            <a:pPr marL="267890" lvl="2" indent="0">
              <a:buClr>
                <a:srgbClr val="D7193C"/>
              </a:buClr>
              <a:buFont typeface="Calibri" panose="020F0502020204030204" pitchFamily="34" charset="0"/>
              <a:buNone/>
            </a:pPr>
            <a:endParaRPr lang="de-DE" dirty="0"/>
          </a:p>
        </p:txBody>
      </p: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037F28D9-8157-F2FE-E7AD-F440778D949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829997" y="4977084"/>
            <a:ext cx="1694332" cy="158284"/>
          </a:xfrm>
        </p:spPr>
        <p:txBody>
          <a:bodyPr/>
          <a:lstStyle/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8718BF93-F34A-21EE-304E-2962500324E4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5009179" y="4977084"/>
            <a:ext cx="720000" cy="158284"/>
          </a:xfrm>
        </p:spPr>
        <p:txBody>
          <a:bodyPr/>
          <a:lstStyle/>
          <a:p>
            <a:fld id="{6A13BF0D-0C4F-4DF6-8AEB-31AA30D9900A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4070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9BA344-CB1E-F630-AA52-FA61E11B74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1CB4DE-04AF-7E86-D033-2B9BF3F4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 err="1"/>
              <a:t>Figma</a:t>
            </a:r>
            <a:r>
              <a:rPr lang="de-DE" dirty="0"/>
              <a:t> live-demo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ADA3C8-BCB0-4539-5855-7FD253F8DE2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719060C-28AE-C2C6-DFBA-8B1D90B7F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000" dirty="0" err="1">
                <a:hlinkClick r:id="rId2"/>
              </a:rPr>
              <a:t>Figma</a:t>
            </a:r>
            <a:r>
              <a:rPr lang="de-DE" sz="3000" dirty="0">
                <a:hlinkClick r:id="rId2"/>
              </a:rPr>
              <a:t> Dummy</a:t>
            </a:r>
            <a:endParaRPr lang="de-DE" sz="30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B59D989-BCF3-B925-AE54-9B65BEE092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AD214D6-681B-4B49-B2FE-6F81017E1F39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3868030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099512F-5147-1A4E-301B-595DBB9E41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B0E109-9361-FA89-8C5D-5F3BF48A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Nutzer </a:t>
            </a:r>
            <a:r>
              <a:rPr lang="de-DE" dirty="0" err="1"/>
              <a:t>feedback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6CE9E7-FAF1-C123-0E87-4271C4CCAD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0DBC5C6-49EB-0353-BD43-050BF9E2D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000" dirty="0">
                <a:hlinkClick r:id="rId2"/>
              </a:rPr>
              <a:t>Nutzer Umfrage</a:t>
            </a:r>
            <a:endParaRPr lang="de-DE" sz="30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E82EA702-11D7-3AAD-70FC-DC30736ECD7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141F8B5-71EB-43CE-B60A-2385B7604117}" type="datetime1">
              <a:rPr lang="de-DE" smtClean="0"/>
              <a:t>26.10.2025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814081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86E2-802D-A4DA-07E2-F32482528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7D031B-F031-C0A4-D7E8-53083FAB4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002D58"/>
                </a:solidFill>
              </a:rPr>
              <a:t>Anforderungen an die Anwendung</a:t>
            </a:r>
          </a:p>
          <a:p>
            <a:r>
              <a:rPr lang="de-DE" dirty="0">
                <a:solidFill>
                  <a:srgbClr val="002D58"/>
                </a:solidFill>
              </a:rPr>
              <a:t>Gewählte High-Level-Architektur</a:t>
            </a:r>
          </a:p>
          <a:p>
            <a:r>
              <a:rPr lang="de-DE" dirty="0">
                <a:solidFill>
                  <a:schemeClr val="tx1"/>
                </a:solidFill>
              </a:rPr>
              <a:t>Technologien &amp; Tech-Stack der Umsetzung</a:t>
            </a:r>
            <a:endParaRPr lang="de-DE" dirty="0"/>
          </a:p>
          <a:p>
            <a:r>
              <a:rPr lang="de-DE" dirty="0">
                <a:solidFill>
                  <a:schemeClr val="tx1"/>
                </a:solidFill>
              </a:rPr>
              <a:t>Entwicklungsumgebung &amp; Toolchain</a:t>
            </a:r>
          </a:p>
          <a:p>
            <a:r>
              <a:rPr lang="de-DE" dirty="0">
                <a:solidFill>
                  <a:srgbClr val="002D58"/>
                </a:solidFill>
              </a:rPr>
              <a:t>Nutzerinteraktion &amp; UI Mockups</a:t>
            </a:r>
          </a:p>
          <a:p>
            <a:r>
              <a:rPr lang="de-DE" dirty="0">
                <a:solidFill>
                  <a:srgbClr val="FFFFFF"/>
                </a:solidFill>
              </a:rPr>
              <a:t>Teamzusammenarbeit: Methode, Rollen &amp; Tools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1E8AEB-9350-23C9-8EB8-6BD4C26D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47" y="2433411"/>
            <a:ext cx="6290732" cy="276677"/>
          </a:xfrm>
        </p:spPr>
        <p:txBody>
          <a:bodyPr>
            <a:normAutofit/>
          </a:bodyPr>
          <a:lstStyle/>
          <a:p>
            <a:r>
              <a:rPr lang="de-DE" sz="2000" dirty="0"/>
              <a:t>Agenda</a:t>
            </a:r>
          </a:p>
        </p:txBody>
      </p:sp>
      <p:pic>
        <p:nvPicPr>
          <p:cNvPr id="12" name="Bildplatzhalter 6">
            <a:extLst>
              <a:ext uri="{FF2B5EF4-FFF2-40B4-BE49-F238E27FC236}">
                <a16:creationId xmlns:a16="http://schemas.microsoft.com/office/drawing/2014/main" id="{82B0515D-61D3-76CB-9FFC-03C48852B4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19345105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2F614CD-C821-25B7-2683-26781A7D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867348"/>
          </a:xfrm>
        </p:spPr>
        <p:txBody>
          <a:bodyPr/>
          <a:lstStyle/>
          <a:p>
            <a:r>
              <a:rPr lang="de-DE" i="1" dirty="0"/>
              <a:t>Unsere Projektmanagement-Methode</a:t>
            </a:r>
            <a:br>
              <a:rPr lang="de-DE" i="1" dirty="0"/>
            </a:br>
            <a:br>
              <a:rPr lang="de-DE" i="1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77E3B5-AB73-2337-0976-88507A62279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AEED01F-F6C4-460B-96BA-C67B712FCEB7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B53DC4-E184-B535-C6D6-596FB74C4B0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pic>
        <p:nvPicPr>
          <p:cNvPr id="10" name="Inhaltsplatzhalter 9" descr="Ein Bild, das Screenshot, Software, Text, Computersymbol enthält.&#10;&#10;KI-generierte Inhalte können fehlerhaft sein.">
            <a:extLst>
              <a:ext uri="{FF2B5EF4-FFF2-40B4-BE49-F238E27FC236}">
                <a16:creationId xmlns:a16="http://schemas.microsoft.com/office/drawing/2014/main" id="{2572AEA0-35D5-070A-422B-9A1968C02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206" t="9018" r="19106" b="38483"/>
          <a:stretch>
            <a:fillRect/>
          </a:stretch>
        </p:blipFill>
        <p:spPr>
          <a:xfrm>
            <a:off x="594263" y="1340534"/>
            <a:ext cx="7627949" cy="30485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2BBD6CD-6484-A8C0-3123-6B9952F5A1E0}"/>
              </a:ext>
            </a:extLst>
          </p:cNvPr>
          <p:cNvSpPr txBox="1"/>
          <p:nvPr/>
        </p:nvSpPr>
        <p:spPr>
          <a:xfrm>
            <a:off x="844658" y="829159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r>
              <a:rPr lang="de-DE" sz="2000" dirty="0"/>
              <a:t>Agil mit Kanban Board:</a:t>
            </a:r>
            <a:endParaRPr lang="de-DE" sz="2000" cap="none" baseline="0" dirty="0"/>
          </a:p>
        </p:txBody>
      </p:sp>
      <p:pic>
        <p:nvPicPr>
          <p:cNvPr id="1028" name="Picture 4" descr="Pfeil Symbol Gliederung Vektor, einfach schwarz und Weiß Pfeil Symbol,  links Pfeil, richtig Pfeil, nächste, hoch, runter, 20579893 Vektor Kunst  bei Vecteezy">
            <a:extLst>
              <a:ext uri="{FF2B5EF4-FFF2-40B4-BE49-F238E27FC236}">
                <a16:creationId xmlns:a16="http://schemas.microsoft.com/office/drawing/2014/main" id="{D4C6DBAE-204B-C993-280C-FDA46A05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6" y="619744"/>
            <a:ext cx="444608" cy="4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94C09D-4700-5E86-7478-F77BD5ACF665}"/>
              </a:ext>
            </a:extLst>
          </p:cNvPr>
          <p:cNvSpPr txBox="1"/>
          <p:nvPr/>
        </p:nvSpPr>
        <p:spPr>
          <a:xfrm>
            <a:off x="2363492" y="821410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</p:spTree>
    <p:extLst>
      <p:ext uri="{BB962C8B-B14F-4D97-AF65-F5344CB8AC3E}">
        <p14:creationId xmlns:p14="http://schemas.microsoft.com/office/powerpoint/2010/main" val="150719556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EE260-4995-9AD6-900A-CF714CB1FE9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468000" y="4985217"/>
            <a:ext cx="720000" cy="158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EED01F-F6C4-460B-96BA-C67B712FCEB7}" type="datetime1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26.10.2025</a:t>
            </a:fld>
            <a:endParaRPr lang="hr-HR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2D22B5-9C59-C3E7-ECD2-E358E0CB9E2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1288817" y="4985217"/>
            <a:ext cx="5950185" cy="15828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LeihSy der Hochschule Esslingen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247ECB8-6288-3404-2073-C154B967D12A}"/>
              </a:ext>
            </a:extLst>
          </p:cNvPr>
          <p:cNvSpPr txBox="1"/>
          <p:nvPr/>
        </p:nvSpPr>
        <p:spPr>
          <a:xfrm>
            <a:off x="4215538" y="1340603"/>
            <a:ext cx="356461" cy="31335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2056" name="Picture 8" descr="Check mark icon and ok symbol Royalty Free Vector Image">
            <a:extLst>
              <a:ext uri="{FF2B5EF4-FFF2-40B4-BE49-F238E27FC236}">
                <a16:creationId xmlns:a16="http://schemas.microsoft.com/office/drawing/2014/main" id="{4E8623FB-5033-F210-D9F1-40C99752A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21821" r="12563" b="27230"/>
          <a:stretch>
            <a:fillRect/>
          </a:stretch>
        </p:blipFill>
        <p:spPr bwMode="auto">
          <a:xfrm>
            <a:off x="2930808" y="1101540"/>
            <a:ext cx="491980" cy="39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39FDB51-096B-1C2C-6A94-EC475113FB5D}"/>
              </a:ext>
            </a:extLst>
          </p:cNvPr>
          <p:cNvSpPr txBox="1"/>
          <p:nvPr/>
        </p:nvSpPr>
        <p:spPr>
          <a:xfrm>
            <a:off x="1667529" y="2546870"/>
            <a:ext cx="2407920" cy="383953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0AC00B3-B17D-31FD-3E48-4FB6711BF27F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45719" y="-5747503"/>
            <a:ext cx="45719" cy="114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Aufgaben werden </a:t>
            </a:r>
            <a:r>
              <a:rPr kumimoji="0" lang="de-DE" altLang="de-DE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gemeinsam im Team</a:t>
            </a: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festgelegt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E381B76-0FBA-7F6C-C619-17A154746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289" y="1101540"/>
            <a:ext cx="49932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Aufgaben werden </a:t>
            </a:r>
            <a:r>
              <a:rPr kumimoji="0" lang="de-DE" altLang="de-D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gemeinsam im Team</a:t>
            </a:r>
            <a:r>
              <a:rPr kumimoji="0" lang="de-DE" altLang="de-DE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festgelegt</a:t>
            </a:r>
            <a:endParaRPr kumimoji="0" lang="de-DE" altLang="de-DE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036CB8F-2A18-6054-B8D4-2461C4F6BCC0}"/>
              </a:ext>
            </a:extLst>
          </p:cNvPr>
          <p:cNvSpPr/>
          <p:nvPr/>
        </p:nvSpPr>
        <p:spPr>
          <a:xfrm>
            <a:off x="9302" y="0"/>
            <a:ext cx="2771121" cy="5143500"/>
          </a:xfrm>
          <a:prstGeom prst="rect">
            <a:avLst/>
          </a:prstGeom>
          <a:gradFill>
            <a:gsLst>
              <a:gs pos="35000">
                <a:srgbClr val="002D58"/>
              </a:gs>
              <a:gs pos="100000">
                <a:srgbClr val="00AADC"/>
              </a:gs>
            </a:gsLst>
            <a:lin ang="756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Inhaltsplatzhalter 10" descr="Ein Bild, das Kinderkunst, Cartoon, Darstellung, Clipart enthält.&#10;&#10;KI-generierte Inhalte können fehlerhaft sein.">
            <a:extLst>
              <a:ext uri="{FF2B5EF4-FFF2-40B4-BE49-F238E27FC236}">
                <a16:creationId xmlns:a16="http://schemas.microsoft.com/office/drawing/2014/main" id="{F1D0B500-9D87-D024-D855-612944054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 bwMode="auto">
          <a:xfrm>
            <a:off x="4185056" y="1965678"/>
            <a:ext cx="2790401" cy="27904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3E191F4-F255-2959-F276-823BB073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489" y="311559"/>
            <a:ext cx="6781800" cy="590349"/>
          </a:xfrm>
        </p:spPr>
        <p:txBody>
          <a:bodyPr wrap="square" anchor="t">
            <a:normAutofit/>
          </a:bodyPr>
          <a:lstStyle/>
          <a:p>
            <a:r>
              <a:rPr lang="de-DE" dirty="0" err="1"/>
              <a:t>AufgabenVerteilung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8321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B43D435-5BA2-A9B9-1E6B-3ED35047ED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Kommunikations-Tools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212757-0106-DA78-FBD8-DAF69F53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Tool-einsatz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8B8B96-F051-F6D7-4525-63E3EBDDAC9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ABBFFDE-7495-44DE-84E7-30865E238CCC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18243-E200-BBD3-BA64-D3DC71B1137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60E4C4-42D6-CB2B-D555-2F341820F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35" y="1220995"/>
            <a:ext cx="3066309" cy="351075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 dirty="0"/>
              <a:t>Im Team:									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0E99D136-F86E-BE9F-BC0D-6F7D240CAB65}"/>
              </a:ext>
            </a:extLst>
          </p:cNvPr>
          <p:cNvSpPr txBox="1">
            <a:spLocks/>
          </p:cNvSpPr>
          <p:nvPr/>
        </p:nvSpPr>
        <p:spPr>
          <a:xfrm>
            <a:off x="463552" y="1082950"/>
            <a:ext cx="3255003" cy="3510753"/>
          </a:xfrm>
          <a:prstGeom prst="flowChartConnector">
            <a:avLst/>
          </a:prstGeom>
          <a:scene3d>
            <a:camera prst="orthographicFront">
              <a:rot lat="0" lon="0" rev="0"/>
            </a:camera>
            <a:lightRig rig="threePt" dir="t"/>
          </a:scene3d>
          <a:sp3d>
            <a:bevelT prst="convex"/>
          </a:sp3d>
        </p:spPr>
        <p:txBody>
          <a:bodyPr vert="horz" lIns="0" tIns="0" rIns="91440" bIns="45720" rtlCol="0">
            <a:normAutofit/>
          </a:bodyPr>
          <a:lstStyle>
            <a:lvl1pPr marL="285750" indent="-285750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6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1pPr>
            <a:lvl2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2pPr>
            <a:lvl3pPr marL="535781" indent="-26789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3pPr>
            <a:lvl4pPr marL="804863" indent="-269081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4pPr>
            <a:lvl5pPr marL="1079897" indent="-275035" algn="l" defTabSz="34290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defRPr sz="1350" kern="1200">
                <a:solidFill>
                  <a:srgbClr val="002D58"/>
                </a:solidFill>
                <a:latin typeface="+mn-lt"/>
                <a:ea typeface="+mn-ea"/>
                <a:cs typeface="+mn-cs"/>
              </a:defRPr>
            </a:lvl5pPr>
            <a:lvl6pPr marL="1344613" indent="-266700" algn="l" defTabSz="252413" rtl="0" eaLnBrk="1" latinLnBrk="0" hangingPunct="1">
              <a:spcBef>
                <a:spcPts val="0"/>
              </a:spcBef>
              <a:buSzPct val="90000"/>
              <a:buFont typeface="Calibri" panose="020F0502020204030204" pitchFamily="34" charset="0"/>
              <a:buChar char="l"/>
              <a:tabLst>
                <a:tab pos="134461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de-DE" dirty="0"/>
          </a:p>
        </p:txBody>
      </p:sp>
      <p:pic>
        <p:nvPicPr>
          <p:cNvPr id="11" name="Picture 2" descr="A Guide to Actually Enjoying Discord - Tasshin">
            <a:extLst>
              <a:ext uri="{FF2B5EF4-FFF2-40B4-BE49-F238E27FC236}">
                <a16:creationId xmlns:a16="http://schemas.microsoft.com/office/drawing/2014/main" id="{E7EA8C9B-2629-3E61-93A9-702B9E54C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2" y="1983296"/>
            <a:ext cx="2531032" cy="1916791"/>
          </a:xfrm>
          <a:prstGeom prst="flowChartConnector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7EB2C9C-7040-05C6-E54F-79732C9B4E4E}"/>
              </a:ext>
            </a:extLst>
          </p:cNvPr>
          <p:cNvCxnSpPr>
            <a:cxnSpLocks/>
          </p:cNvCxnSpPr>
          <p:nvPr/>
        </p:nvCxnSpPr>
        <p:spPr>
          <a:xfrm>
            <a:off x="3992880" y="1432560"/>
            <a:ext cx="0" cy="302768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472F9E5-8356-9F8D-9A63-0A87CC381AB4}"/>
              </a:ext>
            </a:extLst>
          </p:cNvPr>
          <p:cNvSpPr txBox="1"/>
          <p:nvPr/>
        </p:nvSpPr>
        <p:spPr>
          <a:xfrm>
            <a:off x="4185919" y="1346491"/>
            <a:ext cx="3901433" cy="3190399"/>
          </a:xfrm>
          <a:prstGeom prst="rect">
            <a:avLst/>
          </a:prstGeom>
          <a:noFill/>
        </p:spPr>
        <p:txBody>
          <a:bodyPr vert="horz" wrap="square" lIns="0" tIns="46800" rIns="91440" bIns="45720" rtlCol="0" anchor="t">
            <a:noAutofit/>
          </a:bodyPr>
          <a:lstStyle/>
          <a:p>
            <a:pPr marL="342900" indent="-342900">
              <a:lnSpc>
                <a:spcPts val="1000"/>
              </a:lnSpc>
              <a:buFont typeface="Wingdings" pitchFamily="2" charset="2"/>
              <a:buChar char="Ø"/>
            </a:pPr>
            <a:r>
              <a:rPr lang="de-DE" cap="none" baseline="0" dirty="0"/>
              <a:t>Mit dem Betreuer und Kunden</a:t>
            </a:r>
            <a:r>
              <a:rPr lang="de-DE" sz="2000" cap="none" baseline="0" dirty="0"/>
              <a:t>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5E8F6F6-423E-9A00-C49F-1A57FCEB80C7}"/>
              </a:ext>
            </a:extLst>
          </p:cNvPr>
          <p:cNvSpPr txBox="1"/>
          <p:nvPr/>
        </p:nvSpPr>
        <p:spPr>
          <a:xfrm>
            <a:off x="4927600" y="1371600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14F52EB-9EEA-9C42-8741-A0DE508F11E7}"/>
              </a:ext>
            </a:extLst>
          </p:cNvPr>
          <p:cNvSpPr txBox="1"/>
          <p:nvPr/>
        </p:nvSpPr>
        <p:spPr>
          <a:xfrm>
            <a:off x="5080000" y="1524000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  <p:pic>
        <p:nvPicPr>
          <p:cNvPr id="3076" name="Picture 4" descr="Webex | Leitfaden zu Datenschutz &amp; Sicherheit | Mozilla Foundation">
            <a:extLst>
              <a:ext uri="{FF2B5EF4-FFF2-40B4-BE49-F238E27FC236}">
                <a16:creationId xmlns:a16="http://schemas.microsoft.com/office/drawing/2014/main" id="{C9DFD095-575F-FF53-3F0B-8FC77F12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1983296"/>
            <a:ext cx="2296160" cy="21044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6BAF822-1655-6762-9A01-E557EAE5E9C7}"/>
              </a:ext>
            </a:extLst>
          </p:cNvPr>
          <p:cNvSpPr txBox="1"/>
          <p:nvPr/>
        </p:nvSpPr>
        <p:spPr>
          <a:xfrm>
            <a:off x="2316480" y="985520"/>
            <a:ext cx="0" cy="0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>
              <a:lnSpc>
                <a:spcPts val="1000"/>
              </a:lnSpc>
            </a:pPr>
            <a:endParaRPr lang="de-DE" sz="2000" cap="none" baseline="0" dirty="0"/>
          </a:p>
        </p:txBody>
      </p:sp>
    </p:spTree>
    <p:extLst>
      <p:ext uri="{BB962C8B-B14F-4D97-AF65-F5344CB8AC3E}">
        <p14:creationId xmlns:p14="http://schemas.microsoft.com/office/powerpoint/2010/main" val="299484016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200C22F-CC06-B2A1-BAE5-98C3C73CBB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Organisation &amp; Dokumentation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0D0FCFF-C544-B238-DAF7-A7F6B739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Tool-Einsatz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1187B-50EE-96F1-F5C7-A95B02F884E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ABBFFDE-7495-44DE-84E7-30865E238CCC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6DDEF4-5B9A-55D0-8E76-4BB626C8CC2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F10D34D-714F-098E-D1F4-53D48789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252537"/>
            <a:ext cx="2813368" cy="346841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 dirty="0"/>
              <a:t>Organisation: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100" name="Picture 4" descr="Jira (software) - Wikipedia">
            <a:extLst>
              <a:ext uri="{FF2B5EF4-FFF2-40B4-BE49-F238E27FC236}">
                <a16:creationId xmlns:a16="http://schemas.microsoft.com/office/drawing/2014/main" id="{996D12C1-777A-EF94-1796-E6B625F8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5476"/>
            <a:ext cx="2403849" cy="1391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C2DA4F-EC83-DCB6-2ECE-89FB97D614C3}"/>
              </a:ext>
            </a:extLst>
          </p:cNvPr>
          <p:cNvCxnSpPr>
            <a:cxnSpLocks/>
          </p:cNvCxnSpPr>
          <p:nvPr/>
        </p:nvCxnSpPr>
        <p:spPr>
          <a:xfrm>
            <a:off x="3848100" y="1544320"/>
            <a:ext cx="0" cy="2851565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0A291E0-6750-F7D0-1A51-DC15F023077F}"/>
              </a:ext>
            </a:extLst>
          </p:cNvPr>
          <p:cNvSpPr txBox="1"/>
          <p:nvPr/>
        </p:nvSpPr>
        <p:spPr>
          <a:xfrm>
            <a:off x="4263909" y="1347977"/>
            <a:ext cx="3078463" cy="3132628"/>
          </a:xfrm>
          <a:prstGeom prst="rect">
            <a:avLst/>
          </a:prstGeom>
          <a:noFill/>
        </p:spPr>
        <p:txBody>
          <a:bodyPr vert="horz" wrap="none" lIns="0" tIns="46800" rIns="91440" bIns="45720" rtlCol="0" anchor="t">
            <a:noAutofit/>
          </a:bodyPr>
          <a:lstStyle/>
          <a:p>
            <a:pPr marL="342900" indent="-342900">
              <a:lnSpc>
                <a:spcPts val="1000"/>
              </a:lnSpc>
              <a:buFont typeface="Wingdings" pitchFamily="2" charset="2"/>
              <a:buChar char="Ø"/>
            </a:pPr>
            <a:r>
              <a:rPr lang="de-DE" cap="none" baseline="0" dirty="0"/>
              <a:t>Dokumentation:</a:t>
            </a:r>
          </a:p>
          <a:p>
            <a:pPr>
              <a:lnSpc>
                <a:spcPts val="1000"/>
              </a:lnSpc>
            </a:pPr>
            <a:endParaRPr lang="de-DE" cap="none" baseline="0" dirty="0"/>
          </a:p>
          <a:p>
            <a:pPr>
              <a:lnSpc>
                <a:spcPts val="1000"/>
              </a:lnSpc>
            </a:pPr>
            <a:endParaRPr lang="de-DE" dirty="0"/>
          </a:p>
          <a:p>
            <a:pPr>
              <a:lnSpc>
                <a:spcPts val="1000"/>
              </a:lnSpc>
            </a:pPr>
            <a:r>
              <a:rPr lang="de-DE" dirty="0"/>
              <a:t>Google Docs:</a:t>
            </a:r>
            <a:endParaRPr lang="de-DE" cap="none" baseline="0" dirty="0"/>
          </a:p>
        </p:txBody>
      </p:sp>
      <p:pic>
        <p:nvPicPr>
          <p:cNvPr id="15" name="Grafik 1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6F2DAF8A-4C5B-8CFF-F808-C0E4BFE5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800" b="8083"/>
          <a:stretch>
            <a:fillRect/>
          </a:stretch>
        </p:blipFill>
        <p:spPr>
          <a:xfrm>
            <a:off x="5736340" y="1726045"/>
            <a:ext cx="2279900" cy="3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310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C6D36-3D8B-3CAB-3108-F0AA2084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00D919-6061-D3C4-8DBE-B99114C4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3562"/>
            <a:ext cx="6781800" cy="313350"/>
          </a:xfrm>
        </p:spPr>
        <p:txBody>
          <a:bodyPr/>
          <a:lstStyle/>
          <a:p>
            <a:r>
              <a:rPr lang="de-DE" dirty="0"/>
              <a:t>Bildverzeichnis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63FCC1-A5AB-A517-B1FB-3C1BBA1AAE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5BE1A47-E673-4487-8068-F22914416CA5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A7D664-BBBB-309C-EB96-CF708AE3F0F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LeihSy der Hochschule Esslingen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D4C10D-5C80-E1FE-4C7A-DFB0936138E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1E6235D0-FF99-C045-995D-75C61122D1C1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70342A-225D-CC59-304B-C1D8D75F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837542"/>
            <a:ext cx="6467303" cy="3468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https://js.devexpress.com/Content/Images/Frameworks/Angular.png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3"/>
              </a:rPr>
              <a:t>https://uxwing.com/spring-boot-icon/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https://icon-icons.com/icon/postgresql-original-wordmark-logo/146392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5"/>
              </a:rPr>
              <a:t>https://www.stickpng.com/img/icons-logos-emojis/tech-companies/docker-full-logo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6"/>
              </a:rPr>
              <a:t>https://seeklogo.com/vector-logo/505405/keycloak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7"/>
              </a:rPr>
              <a:t>https://www.jetbrainsmerchandise.com/webstorm-sticker-2.html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8"/>
              </a:rPr>
              <a:t>https://www.stickpng.com/de/img/icons-logos-emojis/logos-einkaufen/intellij-idea-logo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9"/>
              </a:rPr>
              <a:t>https://img.icons8.com/ios11/512/FFFFFF/github.png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10"/>
              </a:rPr>
              <a:t>https://www.tik.uni-stuttgart.de/en/services-a-z/bwCloud/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63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54533E-0C87-82E9-E979-85AA758C89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EED01F-F6C4-460B-96BA-C67B712FCEB7}" type="datetime1">
              <a:rPr lang="de-DE" smtClean="0"/>
              <a:t>26.10.2025</a:t>
            </a:fld>
            <a:endParaRPr lang="hr-HR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421B24-14E8-9A38-909E-D19068046F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LeihSy</a:t>
            </a:r>
            <a:r>
              <a:rPr lang="de-DE" dirty="0"/>
              <a:t> der Hochschule Esslingen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01D2C39-19E1-F284-633F-0AD56840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690" y="524613"/>
            <a:ext cx="5018620" cy="1160933"/>
          </a:xfrm>
        </p:spPr>
        <p:txBody>
          <a:bodyPr/>
          <a:lstStyle/>
          <a:p>
            <a:r>
              <a:rPr lang="de-DE" sz="4000" dirty="0">
                <a:solidFill>
                  <a:schemeClr val="accent6"/>
                </a:solidFill>
              </a:rPr>
              <a:t>Vielen dank für ihre Aufmerksamkeit : )</a:t>
            </a:r>
          </a:p>
        </p:txBody>
      </p:sp>
      <p:pic>
        <p:nvPicPr>
          <p:cNvPr id="9" name="Grafik 8" descr="Ein Bild, das Text, Screenshot, Kleidung, Person enthält.&#10;&#10;KI-generierte Inhalte können fehlerhaft sein.">
            <a:extLst>
              <a:ext uri="{FF2B5EF4-FFF2-40B4-BE49-F238E27FC236}">
                <a16:creationId xmlns:a16="http://schemas.microsoft.com/office/drawing/2014/main" id="{9E539131-8438-5F47-6137-868FDBD9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678"/>
          <a:stretch>
            <a:fillRect/>
          </a:stretch>
        </p:blipFill>
        <p:spPr>
          <a:xfrm>
            <a:off x="2190750" y="2112276"/>
            <a:ext cx="4762500" cy="244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760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F35D7-ABD1-E3D3-CC28-0D8BEBDBE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7585D8-A8DF-4C51-CC44-74C114391030}"/>
              </a:ext>
            </a:extLst>
          </p:cNvPr>
          <p:cNvSpPr/>
          <p:nvPr/>
        </p:nvSpPr>
        <p:spPr>
          <a:xfrm>
            <a:off x="487560" y="383084"/>
            <a:ext cx="6929239" cy="512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Zielsetzung: Der Soll-Zustand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EE15AEA-B180-BF36-48AD-63E4B4036928}"/>
              </a:ext>
            </a:extLst>
          </p:cNvPr>
          <p:cNvSpPr/>
          <p:nvPr/>
        </p:nvSpPr>
        <p:spPr>
          <a:xfrm>
            <a:off x="487561" y="1152674"/>
            <a:ext cx="4339903" cy="189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Ersatz des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papierbasierten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Ablaufs</a:t>
            </a:r>
            <a:endParaRPr lang="en-US" sz="1200" dirty="0">
              <a:solidFill>
                <a:schemeClr val="accent6"/>
              </a:solidFill>
              <a:ea typeface="Fira Sans" pitchFamily="34" charset="-122"/>
              <a:cs typeface="Fira Sans" pitchFamily="34" charset="-120"/>
            </a:endParaRPr>
          </a:p>
          <a:p>
            <a:pPr marL="214313" indent="-214313">
              <a:lnSpc>
                <a:spcPts val="175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chemeClr val="accent6"/>
                </a:solidFill>
              </a:rPr>
              <a:t>Der </a:t>
            </a:r>
            <a:r>
              <a:rPr lang="en-US" sz="1200" dirty="0" err="1">
                <a:solidFill>
                  <a:schemeClr val="accent6"/>
                </a:solidFill>
              </a:rPr>
              <a:t>Ausleih-Prozess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soll</a:t>
            </a:r>
            <a:r>
              <a:rPr lang="en-US" sz="1200" dirty="0">
                <a:solidFill>
                  <a:schemeClr val="accent6"/>
                </a:solidFill>
              </a:rPr>
              <a:t> digital </a:t>
            </a:r>
            <a:r>
              <a:rPr lang="en-US" sz="1200" dirty="0" err="1">
                <a:solidFill>
                  <a:schemeClr val="accent6"/>
                </a:solidFill>
              </a:rPr>
              <a:t>nachverfolgbar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und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im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Überblick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behalten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werden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>
              <a:solidFill>
                <a:schemeClr val="accent6"/>
              </a:solidFill>
            </a:endParaRPr>
          </a:p>
          <a:p>
            <a:pPr marL="214313" indent="-214313">
              <a:lnSpc>
                <a:spcPts val="1750"/>
              </a:lnSpc>
              <a:buSzPct val="100000"/>
              <a:buChar char="•"/>
            </a:pPr>
            <a:r>
              <a:rPr lang="en-US" sz="1200" dirty="0" err="1">
                <a:solidFill>
                  <a:schemeClr val="accent6"/>
                </a:solidFill>
              </a:rPr>
              <a:t>Webbasierte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Plattform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mit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einfacher</a:t>
            </a:r>
            <a:r>
              <a:rPr lang="en-US" sz="1200" dirty="0">
                <a:solidFill>
                  <a:schemeClr val="accent6"/>
                </a:solidFill>
              </a:rPr>
              <a:t>, </a:t>
            </a:r>
            <a:r>
              <a:rPr lang="en-US" sz="1200" dirty="0" err="1">
                <a:solidFill>
                  <a:schemeClr val="accent6"/>
                </a:solidFill>
              </a:rPr>
              <a:t>intuitiver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 err="1">
                <a:solidFill>
                  <a:schemeClr val="accent6"/>
                </a:solidFill>
              </a:rPr>
              <a:t>Bedienung</a:t>
            </a:r>
            <a:r>
              <a:rPr lang="en-US" sz="1200" dirty="0">
                <a:solidFill>
                  <a:schemeClr val="accent6"/>
                </a:solidFill>
              </a:rPr>
              <a:t>.</a:t>
            </a:r>
          </a:p>
          <a:p>
            <a:pPr marL="214313" indent="-214313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Die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Authentifizierung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der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Nutzer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über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Hochschul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-Account (SSO).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316A0CA-F430-ED52-A5C7-4241F9B2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149" y="1184077"/>
            <a:ext cx="3488978" cy="34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022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4643-1DD3-E8BB-077D-F1658DDFD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40E336A-0827-C8C8-4874-AB4DCFFCB4B8}"/>
              </a:ext>
            </a:extLst>
          </p:cNvPr>
          <p:cNvSpPr/>
          <p:nvPr/>
        </p:nvSpPr>
        <p:spPr>
          <a:xfrm>
            <a:off x="487560" y="383084"/>
            <a:ext cx="6929239" cy="60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Zielgruppen</a:t>
            </a: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und </a:t>
            </a: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Benutzerrollen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33D416-1257-E978-D5A6-21FC638881DD}"/>
              </a:ext>
            </a:extLst>
          </p:cNvPr>
          <p:cNvSpPr/>
          <p:nvPr/>
        </p:nvSpPr>
        <p:spPr>
          <a:xfrm>
            <a:off x="487560" y="1134666"/>
            <a:ext cx="8151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4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Das digitale </a:t>
            </a:r>
            <a:r>
              <a:rPr lang="en-US" sz="14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Leihsystem</a:t>
            </a:r>
            <a:r>
              <a:rPr lang="en-US" sz="14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4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wird</a:t>
            </a:r>
            <a:r>
              <a:rPr lang="en-US" sz="14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primär für die Mitglieder der Hochschule Esslingen entwickelt. Es muss drei unterschiedliche Benutzerrollen mit spezifischen Rechten unterstützen.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069AD60-9DF5-E608-2E6E-D8EF3BD51711}"/>
              </a:ext>
            </a:extLst>
          </p:cNvPr>
          <p:cNvSpPr/>
          <p:nvPr/>
        </p:nvSpPr>
        <p:spPr>
          <a:xfrm>
            <a:off x="477069" y="1821358"/>
            <a:ext cx="2622724" cy="2187476"/>
          </a:xfrm>
          <a:prstGeom prst="roundRect">
            <a:avLst>
              <a:gd name="adj" fmla="val 972"/>
            </a:avLst>
          </a:prstGeom>
          <a:solidFill>
            <a:schemeClr val="accent5"/>
          </a:solidFill>
          <a:ln w="3048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B370708-B0B6-F4F5-508D-DCD40B7FA1CF}"/>
              </a:ext>
            </a:extLst>
          </p:cNvPr>
          <p:cNvSpPr/>
          <p:nvPr/>
        </p:nvSpPr>
        <p:spPr>
          <a:xfrm>
            <a:off x="496119" y="1840408"/>
            <a:ext cx="2584624" cy="42527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DB89719-C1C7-3A52-337E-06DA0052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2130" y="1946671"/>
            <a:ext cx="212601" cy="212601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8ADFFBA8-F1B4-2678-DDE0-BB0ED0CDE6D7}"/>
              </a:ext>
            </a:extLst>
          </p:cNvPr>
          <p:cNvSpPr/>
          <p:nvPr/>
        </p:nvSpPr>
        <p:spPr>
          <a:xfrm>
            <a:off x="637878" y="2407443"/>
            <a:ext cx="201907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Student / Entleiher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2434DB5-78EA-6362-1BB1-1FA214294386}"/>
              </a:ext>
            </a:extLst>
          </p:cNvPr>
          <p:cNvSpPr/>
          <p:nvPr/>
        </p:nvSpPr>
        <p:spPr>
          <a:xfrm>
            <a:off x="637878" y="2713955"/>
            <a:ext cx="2301106" cy="1226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Dürfen Gegenstände suchen, anfragen, ausleihen und erhalten automatische Benachrichtigungen zu ihren Fristen.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BCEC394-9661-28D0-65E6-1247B968F96B}"/>
              </a:ext>
            </a:extLst>
          </p:cNvPr>
          <p:cNvSpPr/>
          <p:nvPr/>
        </p:nvSpPr>
        <p:spPr>
          <a:xfrm>
            <a:off x="3241551" y="1821358"/>
            <a:ext cx="2622724" cy="2187476"/>
          </a:xfrm>
          <a:prstGeom prst="roundRect">
            <a:avLst>
              <a:gd name="adj" fmla="val 972"/>
            </a:avLst>
          </a:prstGeom>
          <a:solidFill>
            <a:schemeClr val="accent5"/>
          </a:solidFill>
          <a:ln w="3048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5852356-A784-D260-8E19-40B677440964}"/>
              </a:ext>
            </a:extLst>
          </p:cNvPr>
          <p:cNvSpPr/>
          <p:nvPr/>
        </p:nvSpPr>
        <p:spPr>
          <a:xfrm>
            <a:off x="3260601" y="1840408"/>
            <a:ext cx="2584624" cy="42527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EA39D297-8AE7-603D-FDAA-04E6A428D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6613" y="1946671"/>
            <a:ext cx="212601" cy="212601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B6A40382-57D3-4D02-E9CB-7A3F3F11A8DC}"/>
              </a:ext>
            </a:extLst>
          </p:cNvPr>
          <p:cNvSpPr/>
          <p:nvPr/>
        </p:nvSpPr>
        <p:spPr>
          <a:xfrm>
            <a:off x="3402360" y="24074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Verleiher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920A05A-D4CD-3FFD-8774-A0EF08147BC4}"/>
              </a:ext>
            </a:extLst>
          </p:cNvPr>
          <p:cNvSpPr/>
          <p:nvPr/>
        </p:nvSpPr>
        <p:spPr>
          <a:xfrm>
            <a:off x="3402360" y="2713955"/>
            <a:ext cx="2301106" cy="1226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Verwaltet Anfragen, bestätigt/lehnt ab, führt die Ausgabe und Rücknahme der Gegenstände durch. Sie sehen nur ihre zugeordneten Bestände.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5DE666B8-1339-8309-0894-919331CB8768}"/>
              </a:ext>
            </a:extLst>
          </p:cNvPr>
          <p:cNvSpPr/>
          <p:nvPr/>
        </p:nvSpPr>
        <p:spPr>
          <a:xfrm>
            <a:off x="6006033" y="1821358"/>
            <a:ext cx="2622724" cy="2187476"/>
          </a:xfrm>
          <a:prstGeom prst="roundRect">
            <a:avLst>
              <a:gd name="adj" fmla="val 972"/>
            </a:avLst>
          </a:prstGeom>
          <a:solidFill>
            <a:schemeClr val="accent5"/>
          </a:solidFill>
          <a:ln w="3048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D15599B6-F45A-39F7-0B39-31E9CCDDF5DD}"/>
              </a:ext>
            </a:extLst>
          </p:cNvPr>
          <p:cNvSpPr/>
          <p:nvPr/>
        </p:nvSpPr>
        <p:spPr>
          <a:xfrm>
            <a:off x="6025083" y="1840408"/>
            <a:ext cx="2584624" cy="42527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0830D097-067D-61E8-5471-4D8814E44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1095" y="1946671"/>
            <a:ext cx="212601" cy="212601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98A37196-8797-09A7-AD93-E42E81240D2F}"/>
              </a:ext>
            </a:extLst>
          </p:cNvPr>
          <p:cNvSpPr/>
          <p:nvPr/>
        </p:nvSpPr>
        <p:spPr>
          <a:xfrm>
            <a:off x="6166842" y="240744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Administrator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F19CFB70-494D-4741-67A8-3C7C0F146602}"/>
              </a:ext>
            </a:extLst>
          </p:cNvPr>
          <p:cNvSpPr/>
          <p:nvPr/>
        </p:nvSpPr>
        <p:spPr>
          <a:xfrm>
            <a:off x="6166842" y="2713955"/>
            <a:ext cx="2301106" cy="1226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Verwaltet Benutzerrollen, Kategorien, Lagerorte und hat den vollen Überblick über alle Ausleihvorgänge und Systemkonfigurationen.</a:t>
            </a:r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8500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FE02E-91DD-C6D5-5C7B-BCEE8B6E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4360C98-A7EE-EC4A-51A5-9693453EDAD9}"/>
              </a:ext>
            </a:extLst>
          </p:cNvPr>
          <p:cNvSpPr/>
          <p:nvPr/>
        </p:nvSpPr>
        <p:spPr>
          <a:xfrm>
            <a:off x="317541" y="133787"/>
            <a:ext cx="70675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Anforderungsanalyse</a:t>
            </a: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: Die </a:t>
            </a: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Priorisierten</a:t>
            </a: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Must-Have Features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59DCFBE-6617-FCB2-292D-61A6B5BB80D8}"/>
              </a:ext>
            </a:extLst>
          </p:cNvPr>
          <p:cNvSpPr/>
          <p:nvPr/>
        </p:nvSpPr>
        <p:spPr>
          <a:xfrm>
            <a:off x="376163" y="4041323"/>
            <a:ext cx="1853580" cy="167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Authentifizierung &amp; SSO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CDF4E70-2090-B05C-5E4D-6074FB9E5682}"/>
              </a:ext>
            </a:extLst>
          </p:cNvPr>
          <p:cNvSpPr/>
          <p:nvPr/>
        </p:nvSpPr>
        <p:spPr>
          <a:xfrm>
            <a:off x="376163" y="4273719"/>
            <a:ext cx="2707630" cy="51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Single Sign-On (SSO) via Keycloak/OpenID Connect. Implementierung einer rollenbasierten Zugriffskontrolle.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A1696B1-C66E-52F3-A5E3-1EE8E0FF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11" y="1551354"/>
            <a:ext cx="2382589" cy="2382589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4586D88C-5D44-52D7-8329-CFB85CC20836}"/>
              </a:ext>
            </a:extLst>
          </p:cNvPr>
          <p:cNvSpPr/>
          <p:nvPr/>
        </p:nvSpPr>
        <p:spPr>
          <a:xfrm>
            <a:off x="3218111" y="4041397"/>
            <a:ext cx="2256532" cy="167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Gegenstandsverwaltung (CRUD)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6E921E8A-3A1D-D8AE-4C43-E71223452C4A}"/>
              </a:ext>
            </a:extLst>
          </p:cNvPr>
          <p:cNvSpPr/>
          <p:nvPr/>
        </p:nvSpPr>
        <p:spPr>
          <a:xfrm>
            <a:off x="3218111" y="4273793"/>
            <a:ext cx="2707704" cy="516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Vollständige CRUD-Operationen für Verleihgegenstände, Filtermöglichkeiten und Unterstützung für Artikel-Sets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761AB6F-BC2C-317F-C89F-78FEB7B9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33" y="1551354"/>
            <a:ext cx="2382589" cy="2382589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11C9CAB0-A44D-1CF6-CE62-C5618A4DFE4B}"/>
              </a:ext>
            </a:extLst>
          </p:cNvPr>
          <p:cNvSpPr/>
          <p:nvPr/>
        </p:nvSpPr>
        <p:spPr>
          <a:xfrm>
            <a:off x="6060133" y="4041397"/>
            <a:ext cx="1934171" cy="167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Digitaler Ausleihprozess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7861EAC5-C371-0C07-B409-C1616B16E257}"/>
              </a:ext>
            </a:extLst>
          </p:cNvPr>
          <p:cNvSpPr/>
          <p:nvPr/>
        </p:nvSpPr>
        <p:spPr>
          <a:xfrm>
            <a:off x="6060133" y="4273793"/>
            <a:ext cx="2842568" cy="735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Warenkorb-Funktionalität, Kalender zur Auswahl des Zeitraums und Verleiher-Bestätigung/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Ablehnung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mit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Begründungspflicht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1028" name="Picture 4" descr="Keycloak - awesome cloud">
            <a:extLst>
              <a:ext uri="{FF2B5EF4-FFF2-40B4-BE49-F238E27FC236}">
                <a16:creationId xmlns:a16="http://schemas.microsoft.com/office/drawing/2014/main" id="{1DA692F1-52FA-2727-858B-4133E46B1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63" y="1551419"/>
            <a:ext cx="2382524" cy="238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85702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0F790-FD09-BE7F-FC59-FD429697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B9C1C44-5FD2-CFB8-A0CC-EA5AD1AB647A}"/>
              </a:ext>
            </a:extLst>
          </p:cNvPr>
          <p:cNvSpPr/>
          <p:nvPr/>
        </p:nvSpPr>
        <p:spPr>
          <a:xfrm>
            <a:off x="317541" y="133787"/>
            <a:ext cx="70675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Automatisierung</a:t>
            </a: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und </a:t>
            </a:r>
            <a:r>
              <a:rPr lang="en-US" sz="40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Systemanforderungen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3794BB8-2E60-EDAD-6819-0276EB83A972}"/>
              </a:ext>
            </a:extLst>
          </p:cNvPr>
          <p:cNvSpPr/>
          <p:nvPr/>
        </p:nvSpPr>
        <p:spPr>
          <a:xfrm>
            <a:off x="496119" y="2041029"/>
            <a:ext cx="318939" cy="318939"/>
          </a:xfrm>
          <a:prstGeom prst="roundRect">
            <a:avLst>
              <a:gd name="adj" fmla="val 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31FD49A-E9A3-97FA-F739-0F678C2BC1D5}"/>
              </a:ext>
            </a:extLst>
          </p:cNvPr>
          <p:cNvSpPr/>
          <p:nvPr/>
        </p:nvSpPr>
        <p:spPr>
          <a:xfrm>
            <a:off x="956817" y="2067596"/>
            <a:ext cx="2138437" cy="53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Umfassendes E-Mail-System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8A996EA-1003-AFE6-144F-E1561C758BD3}"/>
              </a:ext>
            </a:extLst>
          </p:cNvPr>
          <p:cNvSpPr/>
          <p:nvPr/>
        </p:nvSpPr>
        <p:spPr>
          <a:xfrm>
            <a:off x="956817" y="2571750"/>
            <a:ext cx="2138437" cy="158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Automatische Benachrichtigungen bei allen Statusänderungen (Anfrage, Bestätigung, etc.) sowie automatische Erinnerungs- und Überfälligkeitsmails an alle Beteiligten.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73A49B7-EA9D-5F9F-8B81-080F72F29CD4}"/>
              </a:ext>
            </a:extLst>
          </p:cNvPr>
          <p:cNvSpPr/>
          <p:nvPr/>
        </p:nvSpPr>
        <p:spPr>
          <a:xfrm>
            <a:off x="3272433" y="2041029"/>
            <a:ext cx="318939" cy="318939"/>
          </a:xfrm>
          <a:prstGeom prst="roundRect">
            <a:avLst>
              <a:gd name="adj" fmla="val 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36E09C5-D314-2C75-A929-7E247D385917}"/>
              </a:ext>
            </a:extLst>
          </p:cNvPr>
          <p:cNvSpPr/>
          <p:nvPr/>
        </p:nvSpPr>
        <p:spPr>
          <a:xfrm>
            <a:off x="3733130" y="2067596"/>
            <a:ext cx="2138437" cy="53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Protokollierung &amp; DSGVO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1E5D90B-082B-FFBC-5D47-3B2CBEB49AE3}"/>
              </a:ext>
            </a:extLst>
          </p:cNvPr>
          <p:cNvSpPr/>
          <p:nvPr/>
        </p:nvSpPr>
        <p:spPr>
          <a:xfrm>
            <a:off x="3733130" y="2569071"/>
            <a:ext cx="2138437" cy="158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Audit-Log aller relevanten Aktionen (Wer, wann, was). Das System muss jederzeit die </a:t>
            </a:r>
            <a:r>
              <a:rPr lang="en-US" sz="1200" b="1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DSGVO-Konformität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 (Datensparsamkeit, Speicherbegrenzung) gewährleisten.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4BF8A11E-1BB7-94A1-6749-29F7764E206F}"/>
              </a:ext>
            </a:extLst>
          </p:cNvPr>
          <p:cNvSpPr/>
          <p:nvPr/>
        </p:nvSpPr>
        <p:spPr>
          <a:xfrm>
            <a:off x="6048747" y="2041029"/>
            <a:ext cx="318939" cy="318939"/>
          </a:xfrm>
          <a:prstGeom prst="roundRect">
            <a:avLst>
              <a:gd name="adj" fmla="val 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9220242-5450-F140-1FCC-4CC82C5565C1}"/>
              </a:ext>
            </a:extLst>
          </p:cNvPr>
          <p:cNvSpPr/>
          <p:nvPr/>
        </p:nvSpPr>
        <p:spPr>
          <a:xfrm>
            <a:off x="6509445" y="2067595"/>
            <a:ext cx="2126456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Technische Basis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4B18A9E-1C72-149D-F2D8-0F8072ABB37B}"/>
              </a:ext>
            </a:extLst>
          </p:cNvPr>
          <p:cNvSpPr/>
          <p:nvPr/>
        </p:nvSpPr>
        <p:spPr>
          <a:xfrm>
            <a:off x="6497464" y="2569071"/>
            <a:ext cx="2138437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Gesamte Applikation wird mit Docker containerisiert. Responsive Design für die optimale Nutzung auf </a:t>
            </a:r>
            <a:r>
              <a:rPr lang="en-US" sz="1200" b="1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Desktop und Mobilgeräten</a:t>
            </a: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896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25C0F-266F-AB36-FA8D-35F6F12B8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7EF97DF-A28E-CCE7-ED6C-E152DEAA1693}"/>
              </a:ext>
            </a:extLst>
          </p:cNvPr>
          <p:cNvSpPr/>
          <p:nvPr/>
        </p:nvSpPr>
        <p:spPr>
          <a:xfrm>
            <a:off x="487560" y="383084"/>
            <a:ext cx="6929239" cy="60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40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Nice-to-Have Features</a:t>
            </a:r>
            <a:endParaRPr 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484C566F-4F98-C73A-9CB5-1360235D69E1}"/>
              </a:ext>
            </a:extLst>
          </p:cNvPr>
          <p:cNvSpPr/>
          <p:nvPr/>
        </p:nvSpPr>
        <p:spPr>
          <a:xfrm>
            <a:off x="406227" y="1894434"/>
            <a:ext cx="4004965" cy="2059781"/>
          </a:xfrm>
          <a:prstGeom prst="roundRect">
            <a:avLst>
              <a:gd name="adj" fmla="val 1032"/>
            </a:avLst>
          </a:prstGeom>
          <a:solidFill>
            <a:schemeClr val="accent5"/>
          </a:solidFill>
          <a:ln w="3048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1CFE835E-3F21-BA0F-8774-A2D6D536508E}"/>
              </a:ext>
            </a:extLst>
          </p:cNvPr>
          <p:cNvSpPr/>
          <p:nvPr/>
        </p:nvSpPr>
        <p:spPr>
          <a:xfrm>
            <a:off x="425277" y="1913484"/>
            <a:ext cx="3966865" cy="42527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58E4F696-D083-1093-7CA1-7E4FF3BA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371" y="2019747"/>
            <a:ext cx="212601" cy="212601"/>
          </a:xfrm>
          <a:prstGeom prst="rect">
            <a:avLst/>
          </a:prstGeom>
        </p:spPr>
      </p:pic>
      <p:sp>
        <p:nvSpPr>
          <p:cNvPr id="26" name="Text 4">
            <a:extLst>
              <a:ext uri="{FF2B5EF4-FFF2-40B4-BE49-F238E27FC236}">
                <a16:creationId xmlns:a16="http://schemas.microsoft.com/office/drawing/2014/main" id="{AA4484F4-405B-C749-ED9F-FC4CEB44129D}"/>
              </a:ext>
            </a:extLst>
          </p:cNvPr>
          <p:cNvSpPr/>
          <p:nvPr/>
        </p:nvSpPr>
        <p:spPr>
          <a:xfrm>
            <a:off x="567036" y="2480519"/>
            <a:ext cx="201907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Hohe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Priorität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 (++)</a:t>
            </a: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D79C4CCC-502D-69C6-A570-F762E3FE0134}"/>
              </a:ext>
            </a:extLst>
          </p:cNvPr>
          <p:cNvSpPr/>
          <p:nvPr/>
        </p:nvSpPr>
        <p:spPr>
          <a:xfrm>
            <a:off x="567035" y="2787031"/>
            <a:ext cx="36833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Budgetplanung mit definierten Tagessätzen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3F1450C8-1DAC-2E2C-943D-08FCA55CC8C9}"/>
              </a:ext>
            </a:extLst>
          </p:cNvPr>
          <p:cNvSpPr/>
          <p:nvPr/>
        </p:nvSpPr>
        <p:spPr>
          <a:xfrm>
            <a:off x="567035" y="3063405"/>
            <a:ext cx="36833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CI/CD-Pipeline zur automatisierten Bereitstellung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9DB82281-B915-EE58-403D-FE073A1D1DD6}"/>
              </a:ext>
            </a:extLst>
          </p:cNvPr>
          <p:cNvSpPr/>
          <p:nvPr/>
        </p:nvSpPr>
        <p:spPr>
          <a:xfrm>
            <a:off x="567035" y="3339778"/>
            <a:ext cx="368334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QR/Barcode-Scanner zur schnellen Identifikation der Gegenstände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0AF2BA6C-BFE8-8D44-E333-E4FCDF071340}"/>
              </a:ext>
            </a:extLst>
          </p:cNvPr>
          <p:cNvSpPr/>
          <p:nvPr/>
        </p:nvSpPr>
        <p:spPr>
          <a:xfrm>
            <a:off x="4552951" y="1894434"/>
            <a:ext cx="4005039" cy="2059781"/>
          </a:xfrm>
          <a:prstGeom prst="roundRect">
            <a:avLst>
              <a:gd name="adj" fmla="val 1032"/>
            </a:avLst>
          </a:prstGeom>
          <a:solidFill>
            <a:schemeClr val="accent5"/>
          </a:solidFill>
          <a:ln w="3048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31" name="Shape 9">
            <a:extLst>
              <a:ext uri="{FF2B5EF4-FFF2-40B4-BE49-F238E27FC236}">
                <a16:creationId xmlns:a16="http://schemas.microsoft.com/office/drawing/2014/main" id="{B24FF597-C31C-9B02-25A0-F7D0BA8944D5}"/>
              </a:ext>
            </a:extLst>
          </p:cNvPr>
          <p:cNvSpPr/>
          <p:nvPr/>
        </p:nvSpPr>
        <p:spPr>
          <a:xfrm>
            <a:off x="4572000" y="1913484"/>
            <a:ext cx="3966939" cy="42527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solidFill>
              <a:schemeClr val="accent5">
                <a:lumMod val="90000"/>
                <a:lumOff val="10000"/>
              </a:schemeClr>
            </a:solidFill>
          </a:ln>
        </p:spPr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B931D651-A477-4054-DDFC-84CC3D058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169" y="2019747"/>
            <a:ext cx="212601" cy="212601"/>
          </a:xfrm>
          <a:prstGeom prst="rect">
            <a:avLst/>
          </a:prstGeom>
        </p:spPr>
      </p:pic>
      <p:sp>
        <p:nvSpPr>
          <p:cNvPr id="33" name="Text 10">
            <a:extLst>
              <a:ext uri="{FF2B5EF4-FFF2-40B4-BE49-F238E27FC236}">
                <a16:creationId xmlns:a16="http://schemas.microsoft.com/office/drawing/2014/main" id="{4F2D0F63-9DB1-25CB-0794-A6AB7DDCB312}"/>
              </a:ext>
            </a:extLst>
          </p:cNvPr>
          <p:cNvSpPr/>
          <p:nvPr/>
        </p:nvSpPr>
        <p:spPr>
          <a:xfrm>
            <a:off x="4713760" y="2480519"/>
            <a:ext cx="233786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Mittlere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Priorität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ea typeface="Fira Mono Medium" pitchFamily="34" charset="-122"/>
              </a:rPr>
              <a:t> (+)</a:t>
            </a: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92DA781F-1515-10BA-0CB5-DC0D87FEC5FC}"/>
              </a:ext>
            </a:extLst>
          </p:cNvPr>
          <p:cNvSpPr/>
          <p:nvPr/>
        </p:nvSpPr>
        <p:spPr>
          <a:xfrm>
            <a:off x="4713760" y="2787031"/>
            <a:ext cx="3683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InSy-Integration (POST-API-Endpoint für Datenimport</a:t>
            </a:r>
            <a:r>
              <a:rPr lang="en-US" sz="109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</a:t>
            </a:r>
            <a:endParaRPr lang="en-US" sz="1094" dirty="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ACB9CAF0-D723-C5EA-FAEE-2786AAB790DA}"/>
              </a:ext>
            </a:extLst>
          </p:cNvPr>
          <p:cNvSpPr/>
          <p:nvPr/>
        </p:nvSpPr>
        <p:spPr>
          <a:xfrm>
            <a:off x="4713760" y="3063404"/>
            <a:ext cx="3683422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Verlängerungsfunktion für laufende Ausleihen, sofern keine Folgebuchungen existieren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4AC35E74-C69C-573B-1321-A9CB18E32765}"/>
              </a:ext>
            </a:extLst>
          </p:cNvPr>
          <p:cNvSpPr/>
          <p:nvPr/>
        </p:nvSpPr>
        <p:spPr>
          <a:xfrm>
            <a:off x="425277" y="1569592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4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Diese Features wurden identifiziert, um das System in Zukunft zu erweitern und den Nutzen weiter zu steigern.</a:t>
            </a:r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7701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66AE-ABE6-134D-8F35-17F6A7B0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8A02DB3-B9B7-3485-B9F2-D08F1835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10CE640B-7204-48F9-54D0-D6805CF5DB7B}"/>
              </a:ext>
            </a:extLst>
          </p:cNvPr>
          <p:cNvSpPr/>
          <p:nvPr/>
        </p:nvSpPr>
        <p:spPr>
          <a:xfrm>
            <a:off x="405110" y="1620738"/>
            <a:ext cx="2394496" cy="1432099"/>
          </a:xfrm>
          <a:prstGeom prst="roundRect">
            <a:avLst>
              <a:gd name="adj" fmla="val 4789"/>
            </a:avLst>
          </a:prstGeom>
          <a:solidFill>
            <a:schemeClr val="accent5"/>
          </a:solidFill>
          <a:ln w="2286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D798986-BF6D-4398-A918-33F8FFD19167}"/>
              </a:ext>
            </a:extLst>
          </p:cNvPr>
          <p:cNvSpPr/>
          <p:nvPr/>
        </p:nvSpPr>
        <p:spPr>
          <a:xfrm>
            <a:off x="390823" y="1620738"/>
            <a:ext cx="57150" cy="1432099"/>
          </a:xfrm>
          <a:prstGeom prst="roundRect">
            <a:avLst>
              <a:gd name="adj" fmla="val 30383"/>
            </a:avLst>
          </a:prstGeom>
          <a:solidFill>
            <a:schemeClr val="accent4">
              <a:lumMod val="75000"/>
            </a:scheme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7A82E10-37A1-D9FB-2BFC-D8B9F6B0F6D1}"/>
              </a:ext>
            </a:extLst>
          </p:cNvPr>
          <p:cNvSpPr/>
          <p:nvPr/>
        </p:nvSpPr>
        <p:spPr>
          <a:xfrm>
            <a:off x="577974" y="1750740"/>
            <a:ext cx="2091631" cy="361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Digitaler End-to-End-Prozess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D6062A9-E3DE-6196-D398-2B4C2A424E5F}"/>
              </a:ext>
            </a:extLst>
          </p:cNvPr>
          <p:cNvSpPr/>
          <p:nvPr/>
        </p:nvSpPr>
        <p:spPr>
          <a:xfrm>
            <a:off x="577974" y="2181970"/>
            <a:ext cx="2091631" cy="802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Das System muss den gesamten Ausleihprozess digital abbilden: Anfrage, Bestätigung, Ausgabe und finale Rückgabe.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E78D974-96B0-8F99-CA82-E6167527D9DE}"/>
              </a:ext>
            </a:extLst>
          </p:cNvPr>
          <p:cNvSpPr/>
          <p:nvPr/>
        </p:nvSpPr>
        <p:spPr>
          <a:xfrm>
            <a:off x="2915320" y="1620738"/>
            <a:ext cx="2394570" cy="1432099"/>
          </a:xfrm>
          <a:prstGeom prst="roundRect">
            <a:avLst>
              <a:gd name="adj" fmla="val 4789"/>
            </a:avLst>
          </a:prstGeom>
          <a:solidFill>
            <a:schemeClr val="accent5"/>
          </a:solidFill>
          <a:ln w="2286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95DB3291-9D16-A419-19CE-36C679D9567B}"/>
              </a:ext>
            </a:extLst>
          </p:cNvPr>
          <p:cNvSpPr/>
          <p:nvPr/>
        </p:nvSpPr>
        <p:spPr>
          <a:xfrm>
            <a:off x="2901033" y="1620738"/>
            <a:ext cx="57150" cy="1432099"/>
          </a:xfrm>
          <a:prstGeom prst="roundRect">
            <a:avLst>
              <a:gd name="adj" fmla="val 30383"/>
            </a:avLst>
          </a:prstGeom>
          <a:solidFill>
            <a:schemeClr val="accent4">
              <a:lumMod val="75000"/>
            </a:schemeClr>
          </a:soli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BC198D4A-DA47-C935-8D2C-D9D7FE30233D}"/>
              </a:ext>
            </a:extLst>
          </p:cNvPr>
          <p:cNvSpPr/>
          <p:nvPr/>
        </p:nvSpPr>
        <p:spPr>
          <a:xfrm>
            <a:off x="3088184" y="1750740"/>
            <a:ext cx="2091705" cy="361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Ereignisbasiertes Benachrichtigungssystem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9C79A13D-551B-DCF2-F6A5-BC5C67B857EB}"/>
              </a:ext>
            </a:extLst>
          </p:cNvPr>
          <p:cNvSpPr/>
          <p:nvPr/>
        </p:nvSpPr>
        <p:spPr>
          <a:xfrm>
            <a:off x="3088184" y="2181968"/>
            <a:ext cx="2091705" cy="848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Das System sendet proaktiv E-Mail-Benachrichtigungen zu allen relevanten Statusänderungen und Fristen.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D3F3950-7CD9-D43D-C8F5-0D62BA1F2B83}"/>
              </a:ext>
            </a:extLst>
          </p:cNvPr>
          <p:cNvSpPr/>
          <p:nvPr/>
        </p:nvSpPr>
        <p:spPr>
          <a:xfrm>
            <a:off x="405110" y="3168550"/>
            <a:ext cx="2394496" cy="1295499"/>
          </a:xfrm>
          <a:prstGeom prst="roundRect">
            <a:avLst>
              <a:gd name="adj" fmla="val 5481"/>
            </a:avLst>
          </a:prstGeom>
          <a:solidFill>
            <a:schemeClr val="accent5"/>
          </a:solidFill>
          <a:ln w="22860">
            <a:solidFill>
              <a:schemeClr val="accent5">
                <a:lumMod val="90000"/>
                <a:lumOff val="10000"/>
              </a:schemeClr>
            </a:solidFill>
            <a:prstDash val="solid"/>
          </a:ln>
        </p:spPr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167EEB9E-CF13-EF65-0D20-E00F181B9660}"/>
              </a:ext>
            </a:extLst>
          </p:cNvPr>
          <p:cNvSpPr/>
          <p:nvPr/>
        </p:nvSpPr>
        <p:spPr>
          <a:xfrm>
            <a:off x="390823" y="3168551"/>
            <a:ext cx="57150" cy="1295498"/>
          </a:xfrm>
          <a:prstGeom prst="roundRect">
            <a:avLst>
              <a:gd name="adj" fmla="val 30383"/>
            </a:avLst>
          </a:prstGeom>
          <a:solidFill>
            <a:schemeClr val="accent4">
              <a:lumMod val="75000"/>
            </a:schemeClr>
          </a:solidFill>
          <a:ln/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1DC133C-229B-1AFD-B12E-1E8623E5FE02}"/>
              </a:ext>
            </a:extLst>
          </p:cNvPr>
          <p:cNvSpPr/>
          <p:nvPr/>
        </p:nvSpPr>
        <p:spPr>
          <a:xfrm>
            <a:off x="577974" y="3298552"/>
            <a:ext cx="1909539" cy="18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Datenschutzkonformität</a:t>
            </a:r>
            <a:endParaRPr lang="en-US" sz="1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F4FD719C-A86C-949F-2F96-C72ABA2538C5}"/>
              </a:ext>
            </a:extLst>
          </p:cNvPr>
          <p:cNvSpPr/>
          <p:nvPr/>
        </p:nvSpPr>
        <p:spPr>
          <a:xfrm>
            <a:off x="577974" y="3548880"/>
            <a:ext cx="2091631" cy="8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200" dirty="0">
                <a:solidFill>
                  <a:schemeClr val="accent6"/>
                </a:solidFill>
                <a:ea typeface="Fira Sans" pitchFamily="34" charset="-122"/>
                <a:cs typeface="Fira Sans" pitchFamily="34" charset="-120"/>
              </a:rPr>
              <a:t>Gewährleistung der DSGVO-Konformität, inklusive der Möglichkeit zur Löschung und zum Export aller zu einer Person gespeicherten Daten.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CCC0385A-EE40-C516-56F5-4A7CA0DCE962}"/>
              </a:ext>
            </a:extLst>
          </p:cNvPr>
          <p:cNvSpPr/>
          <p:nvPr/>
        </p:nvSpPr>
        <p:spPr>
          <a:xfrm>
            <a:off x="317541" y="133787"/>
            <a:ext cx="53276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Funktionale</a:t>
            </a:r>
            <a:r>
              <a:rPr lang="en-US" sz="32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Anforderungen</a:t>
            </a:r>
            <a:r>
              <a:rPr lang="en-US" sz="32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(</a:t>
            </a:r>
            <a:r>
              <a:rPr lang="en-US" sz="3200" dirty="0" err="1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Verhalten</a:t>
            </a:r>
            <a:r>
              <a:rPr lang="en-US" sz="3200" dirty="0">
                <a:solidFill>
                  <a:schemeClr val="accent6"/>
                </a:solidFill>
                <a:latin typeface="+mj-lt"/>
                <a:ea typeface="Fira Mono Medium" pitchFamily="34" charset="-122"/>
                <a:cs typeface="Fira Mono Medium" pitchFamily="34" charset="-120"/>
              </a:rPr>
              <a:t> des Systems)</a:t>
            </a:r>
            <a:endParaRPr lang="en-US" sz="32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465748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HE-Master">
  <a:themeElements>
    <a:clrScheme name="Hochschule Esslingen 1">
      <a:dk1>
        <a:srgbClr val="002D58"/>
      </a:dk1>
      <a:lt1>
        <a:sysClr val="window" lastClr="FFFFFF"/>
      </a:lt1>
      <a:dk2>
        <a:srgbClr val="D70F3C"/>
      </a:dk2>
      <a:lt2>
        <a:srgbClr val="FFFFFF"/>
      </a:lt2>
      <a:accent1>
        <a:srgbClr val="00AADC"/>
      </a:accent1>
      <a:accent2>
        <a:srgbClr val="D6EAF8"/>
      </a:accent2>
      <a:accent3>
        <a:srgbClr val="DCDCDC"/>
      </a:accent3>
      <a:accent4>
        <a:srgbClr val="D7193C"/>
      </a:accent4>
      <a:accent5>
        <a:srgbClr val="002D58"/>
      </a:accent5>
      <a:accent6>
        <a:srgbClr val="FFFFFF"/>
      </a:accent6>
      <a:hlink>
        <a:srgbClr val="002D58"/>
      </a:hlink>
      <a:folHlink>
        <a:srgbClr val="002D5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lIns="0" tIns="46800" rIns="91440" bIns="45720" rtlCol="0" anchor="t">
        <a:noAutofit/>
      </a:bodyPr>
      <a:lstStyle>
        <a:defPPr>
          <a:lnSpc>
            <a:spcPts val="1000"/>
          </a:lnSpc>
          <a:defRPr sz="2000" cap="none" baseline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uerName zur Vorlage_2.pptx" id="{A3907DC7-7D7E-440E-BA5E-69A2997F0CF5}" vid="{91DF26E7-B9EC-4C08-A6FF-58075C0F050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</Template>
  <TotalTime>0</TotalTime>
  <Words>1400</Words>
  <Application>Microsoft Office PowerPoint</Application>
  <PresentationFormat>Bildschirmpräsentation (16:9)</PresentationFormat>
  <Paragraphs>325</Paragraphs>
  <Slides>39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Fira Mono Medium</vt:lpstr>
      <vt:lpstr>Fira Sans</vt:lpstr>
      <vt:lpstr>Lucida Grande</vt:lpstr>
      <vt:lpstr>-webkit-standard</vt:lpstr>
      <vt:lpstr>Wingdings</vt:lpstr>
      <vt:lpstr>HE-Master</vt:lpstr>
      <vt:lpstr>Asinas, Ceyda, dennis, malte, yannick  LeihSy – Das digitale verleihsystem der  Hochschule Esslingen  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Agenda</vt:lpstr>
      <vt:lpstr>Agenda</vt:lpstr>
      <vt:lpstr>Technologien &amp;  Tech-Stack der Umsetzung</vt:lpstr>
      <vt:lpstr>Technologien &amp;  Tech-Stack der Umsetzung</vt:lpstr>
      <vt:lpstr>Technologien &amp;  Tech-Stack der Umsetzung</vt:lpstr>
      <vt:lpstr>Technologien &amp;  Tech-Stack der Umsetzung</vt:lpstr>
      <vt:lpstr>Technologien &amp;  Tech-Stack der Umsetzung</vt:lpstr>
      <vt:lpstr>Technologien &amp;  Tech-Stack der Umsetzung</vt:lpstr>
      <vt:lpstr>Agenda</vt:lpstr>
      <vt:lpstr>Entwicklungsumgebung &amp; Toolchain</vt:lpstr>
      <vt:lpstr>Entwicklungsumgebung &amp; Toolchain</vt:lpstr>
      <vt:lpstr>Entwicklungsumgebung &amp; Toolchain</vt:lpstr>
      <vt:lpstr>Entwicklungsumgebung &amp; Toolchain</vt:lpstr>
      <vt:lpstr>Entwicklungsumgebung &amp; Toolchain</vt:lpstr>
      <vt:lpstr>Agenda</vt:lpstr>
      <vt:lpstr>Zielgruppen &amp; rollen</vt:lpstr>
      <vt:lpstr>Zielgruppen &amp; rollen</vt:lpstr>
      <vt:lpstr>Zielgruppen &amp; rollen</vt:lpstr>
      <vt:lpstr>UX-Konzept &amp; visuelle design</vt:lpstr>
      <vt:lpstr>Figma live-demo</vt:lpstr>
      <vt:lpstr>Nutzer feedback</vt:lpstr>
      <vt:lpstr>Agenda</vt:lpstr>
      <vt:lpstr>Unsere Projektmanagement-Methode  </vt:lpstr>
      <vt:lpstr>AufgabenVerteilung</vt:lpstr>
      <vt:lpstr>Tool-einsatz</vt:lpstr>
      <vt:lpstr>Tool-Einsatz</vt:lpstr>
      <vt:lpstr>Bildverzeichnis</vt:lpstr>
      <vt:lpstr>Vielen dank für ihre Aufmerksamkeit : 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Asinas Esber</dc:creator>
  <cp:lastModifiedBy>Yannick Jacobs</cp:lastModifiedBy>
  <cp:revision>9</cp:revision>
  <cp:lastPrinted>2017-08-03T16:49:37Z</cp:lastPrinted>
  <dcterms:created xsi:type="dcterms:W3CDTF">2025-10-21T17:12:18Z</dcterms:created>
  <dcterms:modified xsi:type="dcterms:W3CDTF">2025-10-26T15:46:46Z</dcterms:modified>
</cp:coreProperties>
</file>